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24"/>
  </p:notesMasterIdLst>
  <p:sldIdLst>
    <p:sldId id="266" r:id="rId2"/>
    <p:sldId id="265" r:id="rId3"/>
    <p:sldId id="278" r:id="rId4"/>
    <p:sldId id="279" r:id="rId5"/>
    <p:sldId id="280" r:id="rId6"/>
    <p:sldId id="281" r:id="rId7"/>
    <p:sldId id="282" r:id="rId8"/>
    <p:sldId id="267" r:id="rId9"/>
    <p:sldId id="283" r:id="rId10"/>
    <p:sldId id="268" r:id="rId11"/>
    <p:sldId id="270" r:id="rId12"/>
    <p:sldId id="284" r:id="rId13"/>
    <p:sldId id="269" r:id="rId14"/>
    <p:sldId id="275" r:id="rId15"/>
    <p:sldId id="276" r:id="rId16"/>
    <p:sldId id="277" r:id="rId17"/>
    <p:sldId id="271" r:id="rId18"/>
    <p:sldId id="272" r:id="rId19"/>
    <p:sldId id="273" r:id="rId20"/>
    <p:sldId id="274" r:id="rId21"/>
    <p:sldId id="285" r:id="rId22"/>
    <p:sldId id="26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2F085F1-C95C-274F-B6B6-DB6FDB07075C}">
          <p14:sldIdLst>
            <p14:sldId id="266"/>
            <p14:sldId id="265"/>
            <p14:sldId id="278"/>
            <p14:sldId id="279"/>
            <p14:sldId id="280"/>
            <p14:sldId id="281"/>
            <p14:sldId id="282"/>
            <p14:sldId id="267"/>
            <p14:sldId id="283"/>
            <p14:sldId id="268"/>
            <p14:sldId id="270"/>
            <p14:sldId id="284"/>
            <p14:sldId id="269"/>
            <p14:sldId id="275"/>
            <p14:sldId id="276"/>
            <p14:sldId id="277"/>
            <p14:sldId id="271"/>
            <p14:sldId id="272"/>
            <p14:sldId id="273"/>
            <p14:sldId id="274"/>
            <p14:sldId id="285"/>
            <p14:sldId id="26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94"/>
    <p:restoredTop sz="94708"/>
  </p:normalViewPr>
  <p:slideViewPr>
    <p:cSldViewPr snapToGrid="0" snapToObjects="1">
      <p:cViewPr varScale="1">
        <p:scale>
          <a:sx n="151" d="100"/>
          <a:sy n="151" d="100"/>
        </p:scale>
        <p:origin x="21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CBFD552-5337-324B-81D6-5941047CD46F}" type="doc">
      <dgm:prSet loTypeId="urn:microsoft.com/office/officeart/2005/8/layout/chevron1" loCatId="" qsTypeId="urn:microsoft.com/office/officeart/2005/8/quickstyle/simple4" qsCatId="simple" csTypeId="urn:microsoft.com/office/officeart/2005/8/colors/accent1_2" csCatId="accent1" phldr="1"/>
      <dgm:spPr/>
    </dgm:pt>
    <dgm:pt modelId="{B8F0C15B-FB70-9249-B471-9A6B1BA54798}">
      <dgm:prSet phldrT="[Text]"/>
      <dgm:spPr/>
      <dgm:t>
        <a:bodyPr/>
        <a:lstStyle/>
        <a:p>
          <a:r>
            <a:rPr lang="en-US" dirty="0"/>
            <a:t>Splunk Add-On for AWS</a:t>
          </a:r>
        </a:p>
      </dgm:t>
    </dgm:pt>
    <dgm:pt modelId="{8B62F325-98ED-A840-BEC5-A79E862D91E0}" type="parTrans" cxnId="{01C01C45-8E94-5F4D-B03B-CBB36D598C62}">
      <dgm:prSet/>
      <dgm:spPr/>
      <dgm:t>
        <a:bodyPr/>
        <a:lstStyle/>
        <a:p>
          <a:endParaRPr lang="en-US"/>
        </a:p>
      </dgm:t>
    </dgm:pt>
    <dgm:pt modelId="{2CE4B167-3050-9147-BBEC-4A828BC4B09F}" type="sibTrans" cxnId="{01C01C45-8E94-5F4D-B03B-CBB36D598C62}">
      <dgm:prSet/>
      <dgm:spPr/>
      <dgm:t>
        <a:bodyPr/>
        <a:lstStyle/>
        <a:p>
          <a:endParaRPr lang="en-US"/>
        </a:p>
      </dgm:t>
    </dgm:pt>
    <dgm:pt modelId="{B98CA9AD-8371-4F4D-BDC3-2A25064ECE8D}">
      <dgm:prSet phldrT="[Text]"/>
      <dgm:spPr/>
      <dgm:t>
        <a:bodyPr/>
        <a:lstStyle/>
        <a:p>
          <a:r>
            <a:rPr lang="en-US" dirty="0"/>
            <a:t>Configuration</a:t>
          </a:r>
        </a:p>
      </dgm:t>
    </dgm:pt>
    <dgm:pt modelId="{9735C8A1-BA45-FE48-8931-08A4FDEAE83C}" type="parTrans" cxnId="{D006308A-34E6-094C-9A70-849793AD61D0}">
      <dgm:prSet/>
      <dgm:spPr/>
      <dgm:t>
        <a:bodyPr/>
        <a:lstStyle/>
        <a:p>
          <a:endParaRPr lang="en-US"/>
        </a:p>
      </dgm:t>
    </dgm:pt>
    <dgm:pt modelId="{709D7042-5E4F-874C-83D6-1131F9208669}" type="sibTrans" cxnId="{D006308A-34E6-094C-9A70-849793AD61D0}">
      <dgm:prSet/>
      <dgm:spPr/>
      <dgm:t>
        <a:bodyPr/>
        <a:lstStyle/>
        <a:p>
          <a:endParaRPr lang="en-US"/>
        </a:p>
      </dgm:t>
    </dgm:pt>
    <dgm:pt modelId="{2EBD70F3-B77D-6F4F-B288-EE7580E12076}">
      <dgm:prSet phldrT="[Text]"/>
      <dgm:spPr/>
      <dgm:t>
        <a:bodyPr/>
        <a:lstStyle/>
        <a:p>
          <a:r>
            <a:rPr lang="en-US" dirty="0"/>
            <a:t>Logging</a:t>
          </a:r>
        </a:p>
      </dgm:t>
    </dgm:pt>
    <dgm:pt modelId="{815343FC-FD4A-4740-A802-FCC3A16A127A}" type="parTrans" cxnId="{F9DA0348-A8CC-9F42-A41C-9CD2C82E9361}">
      <dgm:prSet/>
      <dgm:spPr/>
      <dgm:t>
        <a:bodyPr/>
        <a:lstStyle/>
        <a:p>
          <a:endParaRPr lang="en-US"/>
        </a:p>
      </dgm:t>
    </dgm:pt>
    <dgm:pt modelId="{E7079DC7-F0A8-7746-A613-28AE069A6EF7}" type="sibTrans" cxnId="{F9DA0348-A8CC-9F42-A41C-9CD2C82E9361}">
      <dgm:prSet/>
      <dgm:spPr/>
      <dgm:t>
        <a:bodyPr/>
        <a:lstStyle/>
        <a:p>
          <a:endParaRPr lang="en-US"/>
        </a:p>
      </dgm:t>
    </dgm:pt>
    <dgm:pt modelId="{26D9960F-FDCB-9247-B222-21148833AE34}">
      <dgm:prSet/>
      <dgm:spPr/>
      <dgm:t>
        <a:bodyPr/>
        <a:lstStyle/>
        <a:p>
          <a:r>
            <a:rPr lang="en-US" dirty="0"/>
            <a:t>Set to DEBUG</a:t>
          </a:r>
        </a:p>
      </dgm:t>
    </dgm:pt>
    <dgm:pt modelId="{87A66806-9562-F249-B2A5-D03F69C59949}" type="parTrans" cxnId="{0700EB7E-F90D-F94B-8BA9-1252818107FC}">
      <dgm:prSet/>
      <dgm:spPr/>
      <dgm:t>
        <a:bodyPr/>
        <a:lstStyle/>
        <a:p>
          <a:endParaRPr lang="en-US"/>
        </a:p>
      </dgm:t>
    </dgm:pt>
    <dgm:pt modelId="{9F67B3B2-709E-3D4B-842E-80165D4E4E46}" type="sibTrans" cxnId="{0700EB7E-F90D-F94B-8BA9-1252818107FC}">
      <dgm:prSet/>
      <dgm:spPr/>
      <dgm:t>
        <a:bodyPr/>
        <a:lstStyle/>
        <a:p>
          <a:endParaRPr lang="en-US"/>
        </a:p>
      </dgm:t>
    </dgm:pt>
    <dgm:pt modelId="{A46CE08A-C88C-DE49-9051-23F7068D5388}" type="pres">
      <dgm:prSet presAssocID="{ECBFD552-5337-324B-81D6-5941047CD46F}" presName="Name0" presStyleCnt="0">
        <dgm:presLayoutVars>
          <dgm:dir/>
          <dgm:animLvl val="lvl"/>
          <dgm:resizeHandles val="exact"/>
        </dgm:presLayoutVars>
      </dgm:prSet>
      <dgm:spPr/>
    </dgm:pt>
    <dgm:pt modelId="{7EEF6ECC-8162-2F47-9502-A796609BA65C}" type="pres">
      <dgm:prSet presAssocID="{B8F0C15B-FB70-9249-B471-9A6B1BA54798}" presName="parTxOnly" presStyleLbl="node1" presStyleIdx="0" presStyleCnt="4">
        <dgm:presLayoutVars>
          <dgm:chMax val="0"/>
          <dgm:chPref val="0"/>
          <dgm:bulletEnabled val="1"/>
        </dgm:presLayoutVars>
      </dgm:prSet>
      <dgm:spPr/>
    </dgm:pt>
    <dgm:pt modelId="{4E733E00-4233-384C-9661-EC759EFADE0A}" type="pres">
      <dgm:prSet presAssocID="{2CE4B167-3050-9147-BBEC-4A828BC4B09F}" presName="parTxOnlySpace" presStyleCnt="0"/>
      <dgm:spPr/>
    </dgm:pt>
    <dgm:pt modelId="{B4379020-D5CE-1D48-84EA-9138E4DDACAB}" type="pres">
      <dgm:prSet presAssocID="{B98CA9AD-8371-4F4D-BDC3-2A25064ECE8D}" presName="parTxOnly" presStyleLbl="node1" presStyleIdx="1" presStyleCnt="4">
        <dgm:presLayoutVars>
          <dgm:chMax val="0"/>
          <dgm:chPref val="0"/>
          <dgm:bulletEnabled val="1"/>
        </dgm:presLayoutVars>
      </dgm:prSet>
      <dgm:spPr/>
    </dgm:pt>
    <dgm:pt modelId="{BCE4BBB3-D837-C746-A84A-966B9CC87A57}" type="pres">
      <dgm:prSet presAssocID="{709D7042-5E4F-874C-83D6-1131F9208669}" presName="parTxOnlySpace" presStyleCnt="0"/>
      <dgm:spPr/>
    </dgm:pt>
    <dgm:pt modelId="{A08A255C-289F-2F40-BD9F-893513E147D6}" type="pres">
      <dgm:prSet presAssocID="{2EBD70F3-B77D-6F4F-B288-EE7580E12076}" presName="parTxOnly" presStyleLbl="node1" presStyleIdx="2" presStyleCnt="4">
        <dgm:presLayoutVars>
          <dgm:chMax val="0"/>
          <dgm:chPref val="0"/>
          <dgm:bulletEnabled val="1"/>
        </dgm:presLayoutVars>
      </dgm:prSet>
      <dgm:spPr/>
    </dgm:pt>
    <dgm:pt modelId="{D782F721-DD21-EB45-BBF6-E4C9ADB1D684}" type="pres">
      <dgm:prSet presAssocID="{E7079DC7-F0A8-7746-A613-28AE069A6EF7}" presName="parTxOnlySpace" presStyleCnt="0"/>
      <dgm:spPr/>
    </dgm:pt>
    <dgm:pt modelId="{AD78BDFF-5BD6-AB43-88D1-F2113AC57560}" type="pres">
      <dgm:prSet presAssocID="{26D9960F-FDCB-9247-B222-21148833AE34}" presName="parTxOnly" presStyleLbl="node1" presStyleIdx="3" presStyleCnt="4">
        <dgm:presLayoutVars>
          <dgm:chMax val="0"/>
          <dgm:chPref val="0"/>
          <dgm:bulletEnabled val="1"/>
        </dgm:presLayoutVars>
      </dgm:prSet>
      <dgm:spPr/>
    </dgm:pt>
  </dgm:ptLst>
  <dgm:cxnLst>
    <dgm:cxn modelId="{B5EE3240-E6DC-EC48-98C1-A6E3505D73EB}" type="presOf" srcId="{26D9960F-FDCB-9247-B222-21148833AE34}" destId="{AD78BDFF-5BD6-AB43-88D1-F2113AC57560}" srcOrd="0" destOrd="0" presId="urn:microsoft.com/office/officeart/2005/8/layout/chevron1"/>
    <dgm:cxn modelId="{01C01C45-8E94-5F4D-B03B-CBB36D598C62}" srcId="{ECBFD552-5337-324B-81D6-5941047CD46F}" destId="{B8F0C15B-FB70-9249-B471-9A6B1BA54798}" srcOrd="0" destOrd="0" parTransId="{8B62F325-98ED-A840-BEC5-A79E862D91E0}" sibTransId="{2CE4B167-3050-9147-BBEC-4A828BC4B09F}"/>
    <dgm:cxn modelId="{F9DA0348-A8CC-9F42-A41C-9CD2C82E9361}" srcId="{ECBFD552-5337-324B-81D6-5941047CD46F}" destId="{2EBD70F3-B77D-6F4F-B288-EE7580E12076}" srcOrd="2" destOrd="0" parTransId="{815343FC-FD4A-4740-A802-FCC3A16A127A}" sibTransId="{E7079DC7-F0A8-7746-A613-28AE069A6EF7}"/>
    <dgm:cxn modelId="{C05EAD49-309B-AA42-85D5-6E4BA1AE96CD}" type="presOf" srcId="{2EBD70F3-B77D-6F4F-B288-EE7580E12076}" destId="{A08A255C-289F-2F40-BD9F-893513E147D6}" srcOrd="0" destOrd="0" presId="urn:microsoft.com/office/officeart/2005/8/layout/chevron1"/>
    <dgm:cxn modelId="{0700EB7E-F90D-F94B-8BA9-1252818107FC}" srcId="{ECBFD552-5337-324B-81D6-5941047CD46F}" destId="{26D9960F-FDCB-9247-B222-21148833AE34}" srcOrd="3" destOrd="0" parTransId="{87A66806-9562-F249-B2A5-D03F69C59949}" sibTransId="{9F67B3B2-709E-3D4B-842E-80165D4E4E46}"/>
    <dgm:cxn modelId="{D006308A-34E6-094C-9A70-849793AD61D0}" srcId="{ECBFD552-5337-324B-81D6-5941047CD46F}" destId="{B98CA9AD-8371-4F4D-BDC3-2A25064ECE8D}" srcOrd="1" destOrd="0" parTransId="{9735C8A1-BA45-FE48-8931-08A4FDEAE83C}" sibTransId="{709D7042-5E4F-874C-83D6-1131F9208669}"/>
    <dgm:cxn modelId="{091454B2-A1CE-2F49-BB4A-3E70E072C26F}" type="presOf" srcId="{B8F0C15B-FB70-9249-B471-9A6B1BA54798}" destId="{7EEF6ECC-8162-2F47-9502-A796609BA65C}" srcOrd="0" destOrd="0" presId="urn:microsoft.com/office/officeart/2005/8/layout/chevron1"/>
    <dgm:cxn modelId="{4A40FCC9-58EB-254B-A915-604CC3244A1E}" type="presOf" srcId="{ECBFD552-5337-324B-81D6-5941047CD46F}" destId="{A46CE08A-C88C-DE49-9051-23F7068D5388}" srcOrd="0" destOrd="0" presId="urn:microsoft.com/office/officeart/2005/8/layout/chevron1"/>
    <dgm:cxn modelId="{783931E0-3D5D-3C49-B078-6F1765AFAE0C}" type="presOf" srcId="{B98CA9AD-8371-4F4D-BDC3-2A25064ECE8D}" destId="{B4379020-D5CE-1D48-84EA-9138E4DDACAB}" srcOrd="0" destOrd="0" presId="urn:microsoft.com/office/officeart/2005/8/layout/chevron1"/>
    <dgm:cxn modelId="{B3B45450-680C-EA49-B2E5-DB5B2D5527C1}" type="presParOf" srcId="{A46CE08A-C88C-DE49-9051-23F7068D5388}" destId="{7EEF6ECC-8162-2F47-9502-A796609BA65C}" srcOrd="0" destOrd="0" presId="urn:microsoft.com/office/officeart/2005/8/layout/chevron1"/>
    <dgm:cxn modelId="{0AC1C538-6A07-1F4D-BED2-6C79C2979487}" type="presParOf" srcId="{A46CE08A-C88C-DE49-9051-23F7068D5388}" destId="{4E733E00-4233-384C-9661-EC759EFADE0A}" srcOrd="1" destOrd="0" presId="urn:microsoft.com/office/officeart/2005/8/layout/chevron1"/>
    <dgm:cxn modelId="{2FC1C1A5-9F67-6E4B-8156-F40A8A7DC4D1}" type="presParOf" srcId="{A46CE08A-C88C-DE49-9051-23F7068D5388}" destId="{B4379020-D5CE-1D48-84EA-9138E4DDACAB}" srcOrd="2" destOrd="0" presId="urn:microsoft.com/office/officeart/2005/8/layout/chevron1"/>
    <dgm:cxn modelId="{5FFB1C2B-9D79-F64B-A339-0963CF499300}" type="presParOf" srcId="{A46CE08A-C88C-DE49-9051-23F7068D5388}" destId="{BCE4BBB3-D837-C746-A84A-966B9CC87A57}" srcOrd="3" destOrd="0" presId="urn:microsoft.com/office/officeart/2005/8/layout/chevron1"/>
    <dgm:cxn modelId="{86A2DCBD-8728-2841-8160-905F6AD2FBBD}" type="presParOf" srcId="{A46CE08A-C88C-DE49-9051-23F7068D5388}" destId="{A08A255C-289F-2F40-BD9F-893513E147D6}" srcOrd="4" destOrd="0" presId="urn:microsoft.com/office/officeart/2005/8/layout/chevron1"/>
    <dgm:cxn modelId="{61FA1D6B-89AC-F643-9563-0E8A30F157D3}" type="presParOf" srcId="{A46CE08A-C88C-DE49-9051-23F7068D5388}" destId="{D782F721-DD21-EB45-BBF6-E4C9ADB1D684}" srcOrd="5" destOrd="0" presId="urn:microsoft.com/office/officeart/2005/8/layout/chevron1"/>
    <dgm:cxn modelId="{9F637385-3731-B040-9519-7E45B48B51DF}" type="presParOf" srcId="{A46CE08A-C88C-DE49-9051-23F7068D5388}" destId="{AD78BDFF-5BD6-AB43-88D1-F2113AC57560}"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EF6ECC-8162-2F47-9502-A796609BA65C}">
      <dsp:nvSpPr>
        <dsp:cNvPr id="0" name=""/>
        <dsp:cNvSpPr/>
      </dsp:nvSpPr>
      <dsp:spPr>
        <a:xfrm>
          <a:off x="5233" y="154372"/>
          <a:ext cx="3046315" cy="1218526"/>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200" kern="1200" dirty="0"/>
            <a:t>Splunk Add-On for AWS</a:t>
          </a:r>
        </a:p>
      </dsp:txBody>
      <dsp:txXfrm>
        <a:off x="614496" y="154372"/>
        <a:ext cx="1827789" cy="1218526"/>
      </dsp:txXfrm>
    </dsp:sp>
    <dsp:sp modelId="{B4379020-D5CE-1D48-84EA-9138E4DDACAB}">
      <dsp:nvSpPr>
        <dsp:cNvPr id="0" name=""/>
        <dsp:cNvSpPr/>
      </dsp:nvSpPr>
      <dsp:spPr>
        <a:xfrm>
          <a:off x="2746917" y="154372"/>
          <a:ext cx="3046315" cy="1218526"/>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200" kern="1200" dirty="0"/>
            <a:t>Configuration</a:t>
          </a:r>
        </a:p>
      </dsp:txBody>
      <dsp:txXfrm>
        <a:off x="3356180" y="154372"/>
        <a:ext cx="1827789" cy="1218526"/>
      </dsp:txXfrm>
    </dsp:sp>
    <dsp:sp modelId="{A08A255C-289F-2F40-BD9F-893513E147D6}">
      <dsp:nvSpPr>
        <dsp:cNvPr id="0" name=""/>
        <dsp:cNvSpPr/>
      </dsp:nvSpPr>
      <dsp:spPr>
        <a:xfrm>
          <a:off x="5488600" y="154372"/>
          <a:ext cx="3046315" cy="1218526"/>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200" kern="1200" dirty="0"/>
            <a:t>Logging</a:t>
          </a:r>
        </a:p>
      </dsp:txBody>
      <dsp:txXfrm>
        <a:off x="6097863" y="154372"/>
        <a:ext cx="1827789" cy="1218526"/>
      </dsp:txXfrm>
    </dsp:sp>
    <dsp:sp modelId="{AD78BDFF-5BD6-AB43-88D1-F2113AC57560}">
      <dsp:nvSpPr>
        <dsp:cNvPr id="0" name=""/>
        <dsp:cNvSpPr/>
      </dsp:nvSpPr>
      <dsp:spPr>
        <a:xfrm>
          <a:off x="8230284" y="154372"/>
          <a:ext cx="3046315" cy="1218526"/>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lang="en-US" sz="2200" kern="1200" dirty="0"/>
            <a:t>Set to DEBUG</a:t>
          </a:r>
        </a:p>
      </dsp:txBody>
      <dsp:txXfrm>
        <a:off x="8839547" y="154372"/>
        <a:ext cx="1827789" cy="121852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jpg>
</file>

<file path=ppt/media/image11.png>
</file>

<file path=ppt/media/image12.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A43701-9786-2649-8B3C-337E6290B2B5}" type="datetimeFigureOut">
              <a:rPr lang="en-US" smtClean="0"/>
              <a:t>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BEF412-9AC4-9940-A12A-5D9D19284885}" type="slidenum">
              <a:rPr lang="en-US" smtClean="0"/>
              <a:t>‹#›</a:t>
            </a:fld>
            <a:endParaRPr lang="en-US"/>
          </a:p>
        </p:txBody>
      </p:sp>
    </p:spTree>
    <p:extLst>
      <p:ext uri="{BB962C8B-B14F-4D97-AF65-F5344CB8AC3E}">
        <p14:creationId xmlns:p14="http://schemas.microsoft.com/office/powerpoint/2010/main" val="430971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dirty="0"/>
          </a:p>
        </p:txBody>
      </p:sp>
    </p:spTree>
    <p:extLst>
      <p:ext uri="{BB962C8B-B14F-4D97-AF65-F5344CB8AC3E}">
        <p14:creationId xmlns:p14="http://schemas.microsoft.com/office/powerpoint/2010/main" val="3605464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17</a:t>
            </a:fld>
            <a:endParaRPr lang="en-US" dirty="0"/>
          </a:p>
        </p:txBody>
      </p:sp>
    </p:spTree>
    <p:extLst>
      <p:ext uri="{BB962C8B-B14F-4D97-AF65-F5344CB8AC3E}">
        <p14:creationId xmlns:p14="http://schemas.microsoft.com/office/powerpoint/2010/main" val="23568389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Troubleshooting the Splunk App and</a:t>
            </a:r>
            <a:r>
              <a:rPr lang="en-US" baseline="0" dirty="0"/>
              <a:t> Add-on for AWS requires an understanding of both Splunk and AWS in order to help diagnose the issue.  This workflow will help you to find out either what step was missed or which item needs to be configured properly. We will start with looking at how this app treats the indexes and how that impacts working dashboards. Then we will go over some steps to help diagnose the issues within the Splunk app and add-on; first by enabling the DEBUG function and then diving into searches to pinpoint possible issues.  Next, we will test the HEC by running some simple cURL commands to validate the HEC is up and able to accept data.  Finally, we will go over the App and look at components that could be preventing data from populating in the dashboards.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2</a:t>
            </a:fld>
            <a:endParaRPr lang="en-US" dirty="0"/>
          </a:p>
        </p:txBody>
      </p:sp>
    </p:spTree>
    <p:extLst>
      <p:ext uri="{BB962C8B-B14F-4D97-AF65-F5344CB8AC3E}">
        <p14:creationId xmlns:p14="http://schemas.microsoft.com/office/powerpoint/2010/main" val="23037947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Splunk App for AWS contains an indexes.conf file which creates</a:t>
            </a:r>
            <a:r>
              <a:rPr lang="en-US" baseline="0" dirty="0"/>
              <a:t> some summary indexes, in a distributed environment, the indexes.conf file should be distributed to the indexer tier.  By default the data lands in the main index and then is summarized using saved searches and macros.</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4</a:t>
            </a:fld>
            <a:endParaRPr lang="en-US" dirty="0"/>
          </a:p>
        </p:txBody>
      </p:sp>
    </p:spTree>
    <p:extLst>
      <p:ext uri="{BB962C8B-B14F-4D97-AF65-F5344CB8AC3E}">
        <p14:creationId xmlns:p14="http://schemas.microsoft.com/office/powerpoint/2010/main" val="3404004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If a customer changes the default index where the data lands, search macros need to be updated to include this new index.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6</a:t>
            </a:fld>
            <a:endParaRPr lang="en-US" dirty="0"/>
          </a:p>
        </p:txBody>
      </p:sp>
    </p:spTree>
    <p:extLst>
      <p:ext uri="{BB962C8B-B14F-4D97-AF65-F5344CB8AC3E}">
        <p14:creationId xmlns:p14="http://schemas.microsoft.com/office/powerpoint/2010/main" val="379040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Enabling DEBUG allows to see if the Add-on is having trouble</a:t>
            </a:r>
            <a:r>
              <a:rPr lang="en-US" baseline="0" dirty="0"/>
              <a:t> connecting to any specific AWS Service.  Log into the Add-on for AWS, to go Configuration, click on the Logging Tab and enable DEBUG on all the services that you are setting up.  Click save.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8</a:t>
            </a:fld>
            <a:endParaRPr lang="en-US" dirty="0"/>
          </a:p>
        </p:txBody>
      </p:sp>
    </p:spTree>
    <p:extLst>
      <p:ext uri="{BB962C8B-B14F-4D97-AF65-F5344CB8AC3E}">
        <p14:creationId xmlns:p14="http://schemas.microsoft.com/office/powerpoint/2010/main" val="2228823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searches help validate if data is coming into the indexes and which source types are working.  If there are any issues with latency or other possible issues,</a:t>
            </a:r>
            <a:r>
              <a:rPr lang="en-US" baseline="0" dirty="0"/>
              <a:t> the indexer lag search can help determine if that is the problem.  Searching to see if the summary indexes are populating can help determine which saved searches are not running. Finally, the serverless search can help determine if the HEC is operating correctly.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10</a:t>
            </a:fld>
            <a:endParaRPr lang="en-US" dirty="0"/>
          </a:p>
        </p:txBody>
      </p:sp>
    </p:spTree>
    <p:extLst>
      <p:ext uri="{BB962C8B-B14F-4D97-AF65-F5344CB8AC3E}">
        <p14:creationId xmlns:p14="http://schemas.microsoft.com/office/powerpoint/2010/main" val="38385237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search will help determine if an input is having issues connecting to</a:t>
            </a:r>
            <a:r>
              <a:rPr lang="en-US" baseline="0" dirty="0"/>
              <a:t> a specific AWS service.  This might uncover a permission issue or improper data being sent into the input.  Searching for skipped searches can help explain why some dashboards are not populating since the summary indexes do not have any corresponding data. Finally, the last search can help see if the input is being throttled by AWS.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11</a:t>
            </a:fld>
            <a:endParaRPr lang="en-US" dirty="0"/>
          </a:p>
        </p:txBody>
      </p:sp>
    </p:spTree>
    <p:extLst>
      <p:ext uri="{BB962C8B-B14F-4D97-AF65-F5344CB8AC3E}">
        <p14:creationId xmlns:p14="http://schemas.microsoft.com/office/powerpoint/2010/main" val="22375863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cURL</a:t>
            </a:r>
            <a:r>
              <a:rPr lang="en-US" baseline="0" dirty="0"/>
              <a:t> commands are used to determine if the HEC port, Load Balancer or endpoints are able to accept data.  Each one of these commands is specific to the Splunk platform you are sending your data into, the only difference will be the URL of your Splunk instance.  For example, Splunk Cloud instances have a Load Balancer in front of the indexers which help distribute the load across the indexing tier.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13</a:t>
            </a:fld>
            <a:endParaRPr lang="en-US" dirty="0"/>
          </a:p>
        </p:txBody>
      </p:sp>
    </p:spTree>
    <p:extLst>
      <p:ext uri="{BB962C8B-B14F-4D97-AF65-F5344CB8AC3E}">
        <p14:creationId xmlns:p14="http://schemas.microsoft.com/office/powerpoint/2010/main" val="2615489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AWS, you can test to see if the data is being sent into your Splunk deployment</a:t>
            </a:r>
            <a:r>
              <a:rPr lang="en-US" baseline="0" dirty="0"/>
              <a:t> and that the Lambda function is not running into any issue.  Once you have selected your function to test, make sure to select the template for Cloudwatch Logs before running the test.  If the test fails, see the CloudWatch logs for the lambda function and it should be able to tell you where the failure is occurring. A common issue is a wrong URL for Splunk. Make sure you are sending to an HTTPS endpoint (secure); unsecured endpoints are generally not setup by default.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15</a:t>
            </a:fld>
            <a:endParaRPr lang="en-US" dirty="0"/>
          </a:p>
        </p:txBody>
      </p:sp>
    </p:spTree>
    <p:extLst>
      <p:ext uri="{BB962C8B-B14F-4D97-AF65-F5344CB8AC3E}">
        <p14:creationId xmlns:p14="http://schemas.microsoft.com/office/powerpoint/2010/main" val="9289874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5.emf"/></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emf"/></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hyperlink" Target="mailto:powerpoint@splunk.com" TargetMode="External"/><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04" y="283"/>
            <a:ext cx="12190992" cy="6857433"/>
          </a:xfrm>
          <a:prstGeom prst="rect">
            <a:avLst/>
          </a:prstGeom>
        </p:spPr>
      </p:pic>
      <p:sp>
        <p:nvSpPr>
          <p:cNvPr id="2" name="Title 1"/>
          <p:cNvSpPr>
            <a:spLocks noGrp="1"/>
          </p:cNvSpPr>
          <p:nvPr>
            <p:ph type="title" hasCustomPrompt="1"/>
          </p:nvPr>
        </p:nvSpPr>
        <p:spPr bwMode="white">
          <a:xfrm>
            <a:off x="675282" y="316680"/>
            <a:ext cx="10778781" cy="2873153"/>
          </a:xfrm>
        </p:spPr>
        <p:txBody>
          <a:bodyPr anchor="b" anchorCtr="0">
            <a:noAutofit/>
          </a:bodyPr>
          <a:lstStyle>
            <a:lvl1pPr algn="l">
              <a:lnSpc>
                <a:spcPct val="100000"/>
              </a:lnSpc>
              <a:defRPr sz="5400" b="0" baseline="0"/>
            </a:lvl1pPr>
          </a:lstStyle>
          <a:p>
            <a:r>
              <a:rPr lang="en-US" dirty="0"/>
              <a:t>Presentation Title</a:t>
            </a:r>
          </a:p>
        </p:txBody>
      </p:sp>
      <p:sp>
        <p:nvSpPr>
          <p:cNvPr id="21" name="Text Placeholder 20"/>
          <p:cNvSpPr>
            <a:spLocks noGrp="1"/>
          </p:cNvSpPr>
          <p:nvPr>
            <p:ph type="body" sz="quarter" idx="12" hasCustomPrompt="1"/>
          </p:nvPr>
        </p:nvSpPr>
        <p:spPr bwMode="white">
          <a:xfrm>
            <a:off x="675282" y="3380287"/>
            <a:ext cx="7128442" cy="988280"/>
          </a:xfrm>
        </p:spPr>
        <p:txBody>
          <a:bodyPr tIns="0" bIns="91440" anchor="t"/>
          <a:lstStyle>
            <a:lvl1pPr marL="0" indent="0" algn="l">
              <a:buFontTx/>
              <a:buNone/>
              <a:defRPr sz="2800" baseline="0"/>
            </a:lvl1pPr>
            <a:lvl2pPr marL="457200" indent="0" algn="l">
              <a:buFontTx/>
              <a:buNone/>
              <a:defRPr/>
            </a:lvl2pPr>
            <a:lvl3pPr marL="914400" indent="0" algn="l">
              <a:buFontTx/>
              <a:buNone/>
              <a:defRPr/>
            </a:lvl3pPr>
            <a:lvl4pPr marL="13716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675283" y="4392114"/>
            <a:ext cx="7128442" cy="651886"/>
          </a:xfrm>
        </p:spPr>
        <p:txBody>
          <a:bodyPr>
            <a:noAutofit/>
          </a:bodyPr>
          <a:lstStyle>
            <a:lvl1pPr marL="0" indent="0">
              <a:buFontTx/>
              <a:buNone/>
              <a:defRPr sz="2000" b="0" baseline="0"/>
            </a:lvl1pPr>
          </a:lstStyle>
          <a:p>
            <a:pPr marL="346075" marR="0" lvl="0" indent="-346075" algn="l" defTabSz="914400" rtl="0" eaLnBrk="1" fontAlgn="auto" latinLnBrk="0" hangingPunct="1">
              <a:lnSpc>
                <a:spcPct val="90000"/>
              </a:lnSpc>
              <a:spcBef>
                <a:spcPts val="1000"/>
              </a:spcBef>
              <a:spcAft>
                <a:spcPts val="0"/>
              </a:spcAft>
              <a:buClr>
                <a:srgbClr val="63A70A"/>
              </a:buClr>
              <a:buSzPct val="70000"/>
              <a:buFont typeface=".LucidaGrandeUI" charset="0"/>
              <a:buNone/>
              <a:tabLst/>
              <a:defRPr/>
            </a:pPr>
            <a:r>
              <a:rPr lang="en-US" dirty="0"/>
              <a:t>Presenter’s Name  |  Title &amp; Specialization</a:t>
            </a:r>
          </a:p>
        </p:txBody>
      </p:sp>
      <p:grpSp>
        <p:nvGrpSpPr>
          <p:cNvPr id="6" name="Group 5" hidden="1"/>
          <p:cNvGrpSpPr/>
          <p:nvPr>
            <p:custDataLst>
              <p:tags r:id="rId1"/>
            </p:custDataLst>
          </p:nvPr>
        </p:nvGrpSpPr>
        <p:grpSpPr bwMode="blackGray">
          <a:xfrm>
            <a:off x="-7" y="0"/>
            <a:ext cx="12192008" cy="6858003"/>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
        <p:nvSpPr>
          <p:cNvPr id="55" name="TextBox 54"/>
          <p:cNvSpPr txBox="1"/>
          <p:nvPr/>
        </p:nvSpPr>
        <p:spPr>
          <a:xfrm>
            <a:off x="6938683" y="34865"/>
            <a:ext cx="5249014"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
        <p:nvSpPr>
          <p:cNvPr id="56" name="Text Placeholder 24"/>
          <p:cNvSpPr>
            <a:spLocks noGrp="1"/>
          </p:cNvSpPr>
          <p:nvPr>
            <p:ph type="body" sz="quarter" idx="15" hasCustomPrompt="1"/>
          </p:nvPr>
        </p:nvSpPr>
        <p:spPr bwMode="white">
          <a:xfrm>
            <a:off x="675283" y="5067547"/>
            <a:ext cx="7128442" cy="651886"/>
          </a:xfrm>
        </p:spPr>
        <p:txBody>
          <a:bodyPr>
            <a:noAutofit/>
          </a:bodyPr>
          <a:lstStyle>
            <a:lvl1pPr marL="346075" marR="0" indent="-346075" algn="l" defTabSz="914400" rtl="0" eaLnBrk="1" fontAlgn="auto" latinLnBrk="0" hangingPunct="1">
              <a:lnSpc>
                <a:spcPct val="90000"/>
              </a:lnSpc>
              <a:spcBef>
                <a:spcPts val="1000"/>
              </a:spcBef>
              <a:spcAft>
                <a:spcPts val="0"/>
              </a:spcAft>
              <a:buClr>
                <a:srgbClr val="63A70A"/>
              </a:buClr>
              <a:buSzPct val="70000"/>
              <a:buFont typeface=".LucidaGrandeUI" charset="0"/>
              <a:buNone/>
              <a:tabLst/>
              <a:defRPr sz="1800" b="0" baseline="0"/>
            </a:lvl1pPr>
          </a:lstStyle>
          <a:p>
            <a:pPr marL="346075" marR="0" lvl="0" indent="-346075" algn="l" defTabSz="914400" rtl="0" eaLnBrk="1" fontAlgn="auto" latinLnBrk="0" hangingPunct="1">
              <a:lnSpc>
                <a:spcPct val="90000"/>
              </a:lnSpc>
              <a:spcBef>
                <a:spcPts val="1000"/>
              </a:spcBef>
              <a:spcAft>
                <a:spcPts val="0"/>
              </a:spcAft>
              <a:buClr>
                <a:srgbClr val="63A70A"/>
              </a:buClr>
              <a:buSzPct val="70000"/>
              <a:buFont typeface=".LucidaGrandeUI" charset="0"/>
              <a:buNone/>
              <a:tabLst/>
              <a:defRPr/>
            </a:pPr>
            <a:r>
              <a:rPr lang="en-US" dirty="0"/>
              <a:t>Date  |  Version</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456064" y="1401330"/>
            <a:ext cx="5355906" cy="67357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Text Placeholder 4"/>
          <p:cNvSpPr>
            <a:spLocks noGrp="1"/>
          </p:cNvSpPr>
          <p:nvPr>
            <p:ph type="body" sz="quarter" idx="3"/>
          </p:nvPr>
        </p:nvSpPr>
        <p:spPr>
          <a:xfrm>
            <a:off x="6386696" y="1401330"/>
            <a:ext cx="5349240" cy="67357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2"/>
          <p:cNvSpPr>
            <a:spLocks noGrp="1"/>
          </p:cNvSpPr>
          <p:nvPr>
            <p:ph sz="half" idx="10"/>
          </p:nvPr>
        </p:nvSpPr>
        <p:spPr>
          <a:xfrm>
            <a:off x="456062" y="1961304"/>
            <a:ext cx="5349240" cy="394257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sz="half" idx="11"/>
          </p:nvPr>
        </p:nvSpPr>
        <p:spPr>
          <a:xfrm>
            <a:off x="6386696" y="1961304"/>
            <a:ext cx="5349240" cy="394257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9" name="Subtitle 2"/>
          <p:cNvSpPr>
            <a:spLocks noGrp="1"/>
          </p:cNvSpPr>
          <p:nvPr>
            <p:ph type="subTitle" idx="12"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9746234" y="6365174"/>
            <a:ext cx="2139696" cy="301752"/>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1377387"/>
            <a:ext cx="3641007" cy="4526489"/>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274418" y="1377387"/>
            <a:ext cx="3641006" cy="4526489"/>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quarter" idx="13"/>
          </p:nvPr>
        </p:nvSpPr>
        <p:spPr>
          <a:xfrm>
            <a:off x="8093075" y="1377386"/>
            <a:ext cx="3642862" cy="4526492"/>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0"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9746234" y="6365174"/>
            <a:ext cx="2139696" cy="301752"/>
          </a:xfrm>
          <a:prstGeom prst="rect">
            <a:avLst/>
          </a:prstGeom>
        </p:spPr>
      </p:pic>
      <p:sp>
        <p:nvSpPr>
          <p:cNvPr id="15" name="Content Placeholder 2"/>
          <p:cNvSpPr>
            <a:spLocks noGrp="1"/>
          </p:cNvSpPr>
          <p:nvPr>
            <p:ph sz="half" idx="1"/>
          </p:nvPr>
        </p:nvSpPr>
        <p:spPr>
          <a:xfrm>
            <a:off x="456062" y="1377387"/>
            <a:ext cx="3641007" cy="4526489"/>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sz="half" idx="12"/>
          </p:nvPr>
        </p:nvSpPr>
        <p:spPr>
          <a:xfrm>
            <a:off x="4274418" y="1377387"/>
            <a:ext cx="3641006" cy="4526489"/>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p:cNvSpPr>
            <a:spLocks noGrp="1"/>
          </p:cNvSpPr>
          <p:nvPr>
            <p:ph sz="quarter" idx="13"/>
          </p:nvPr>
        </p:nvSpPr>
        <p:spPr>
          <a:xfrm>
            <a:off x="8093075" y="1377386"/>
            <a:ext cx="3642862" cy="4526492"/>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9"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6062" y="1678329"/>
            <a:ext cx="3641007" cy="3990760"/>
          </a:xfrm>
          <a:prstGeom prst="rect">
            <a:avLst/>
          </a:prstGeom>
          <a:ln w="12700">
            <a:solidFill>
              <a:schemeClr val="accent1"/>
            </a:solidFill>
          </a:ln>
        </p:spPr>
        <p:txBody>
          <a:bodyPr lIns="201168" tIns="201168" rIns="201168" anchor="ctr"/>
          <a:lstStyle>
            <a:lvl1pPr marL="115888" indent="-115888">
              <a:buClrTx/>
              <a:buSzPct val="100000"/>
              <a:buFont typeface="Arial" panose="020B0604020202020204" pitchFamily="34" charset="0"/>
              <a:buChar char="“"/>
              <a:defRPr/>
            </a:lvl1pPr>
            <a:lvl2pPr marL="400050" indent="-231775">
              <a:buClrTx/>
              <a:buSzPct val="100000"/>
              <a:buFont typeface="Arial" panose="020B0604020202020204" pitchFamily="34" charset="0"/>
              <a:buChar char="–"/>
              <a:defRPr sz="1400" b="1" i="1">
                <a:solidFill>
                  <a:schemeClr val="accent1"/>
                </a:solidFill>
              </a:defRPr>
            </a:lvl2pPr>
            <a:lvl3pPr marL="400050" indent="-231775">
              <a:buClrTx/>
              <a:buSzPct val="100000"/>
              <a:buFont typeface="Arial" panose="020B0604020202020204" pitchFamily="34" charset="0"/>
              <a:buChar char="–"/>
              <a:defRPr sz="1400"/>
            </a:lvl3pPr>
            <a:lvl4pPr marL="400050"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4274418" y="1678329"/>
            <a:ext cx="3641006" cy="3990760"/>
          </a:xfrm>
          <a:prstGeom prst="rect">
            <a:avLst/>
          </a:prstGeom>
          <a:ln w="12700">
            <a:solidFill>
              <a:schemeClr val="accent1"/>
            </a:solidFill>
          </a:ln>
        </p:spPr>
        <p:txBody>
          <a:bodyPr lIns="201168" tIns="201168" rIns="201168" anchor="ctr"/>
          <a:lstStyle>
            <a:lvl1pPr marL="112713" indent="-112713">
              <a:buClrTx/>
              <a:buSzPct val="100000"/>
              <a:buFont typeface="Arial" panose="020B0604020202020204" pitchFamily="34" charset="0"/>
              <a:buChar char="“"/>
              <a:defRPr/>
            </a:lvl1pPr>
            <a:lvl2pPr marL="403225" indent="-231775">
              <a:buClrTx/>
              <a:buSzPct val="100000"/>
              <a:buFont typeface="Arial" panose="020B0604020202020204" pitchFamily="34" charset="0"/>
              <a:buChar char="–"/>
              <a:defRPr sz="1400" b="1" i="1">
                <a:solidFill>
                  <a:schemeClr val="accent1"/>
                </a:solidFill>
              </a:defRPr>
            </a:lvl2pPr>
            <a:lvl3pPr marL="403225" indent="-231775">
              <a:buClrTx/>
              <a:buSzPct val="100000"/>
              <a:buFont typeface="Arial" panose="020B0604020202020204" pitchFamily="34" charset="0"/>
              <a:buChar char="–"/>
              <a:defRPr sz="1400"/>
            </a:lvl3pPr>
            <a:lvl4pPr marL="403225"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8093075" y="1678327"/>
            <a:ext cx="3642862" cy="3990763"/>
          </a:xfrm>
          <a:ln w="12700">
            <a:solidFill>
              <a:schemeClr val="accent1"/>
            </a:solidFill>
          </a:ln>
        </p:spPr>
        <p:txBody>
          <a:bodyPr lIns="201168" tIns="201168" rIns="201168" anchor="ctr"/>
          <a:lstStyle>
            <a:lvl1pPr marL="112713" indent="-112713">
              <a:buClrTx/>
              <a:buSzPct val="100000"/>
              <a:buFont typeface="Arial" panose="020B0604020202020204" pitchFamily="34" charset="0"/>
              <a:buChar char="“"/>
              <a:defRPr/>
            </a:lvl1pPr>
            <a:lvl2pPr marL="403225" indent="-231775">
              <a:buClrTx/>
              <a:buSzPct val="100000"/>
              <a:buFont typeface="Arial" panose="020B0604020202020204" pitchFamily="34" charset="0"/>
              <a:buChar char="–"/>
              <a:defRPr sz="1400" b="1" i="1">
                <a:solidFill>
                  <a:schemeClr val="accent1"/>
                </a:solidFill>
              </a:defRPr>
            </a:lvl2pPr>
            <a:lvl3pPr marL="403225" indent="-231775">
              <a:buClrTx/>
              <a:buSzPct val="100000"/>
              <a:buFont typeface="Arial" panose="020B0604020202020204" pitchFamily="34" charset="0"/>
              <a:buChar char="–"/>
              <a:defRPr sz="1400"/>
            </a:lvl3pPr>
            <a:lvl4pPr marL="403225"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0"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9746234" y="6365174"/>
            <a:ext cx="2139696" cy="301752"/>
          </a:xfrm>
          <a:prstGeom prst="rect">
            <a:avLst/>
          </a:prstGeom>
        </p:spPr>
      </p:pic>
      <p:sp>
        <p:nvSpPr>
          <p:cNvPr id="10" name="Content Placeholder 2"/>
          <p:cNvSpPr>
            <a:spLocks noGrp="1"/>
          </p:cNvSpPr>
          <p:nvPr>
            <p:ph sz="half" idx="1" hasCustomPrompt="1"/>
          </p:nvPr>
        </p:nvSpPr>
        <p:spPr>
          <a:xfrm>
            <a:off x="456062" y="1678329"/>
            <a:ext cx="3641007" cy="3990760"/>
          </a:xfrm>
          <a:prstGeom prst="rect">
            <a:avLst/>
          </a:prstGeom>
          <a:ln w="12700">
            <a:solidFill>
              <a:schemeClr val="accent1"/>
            </a:solidFill>
          </a:ln>
        </p:spPr>
        <p:txBody>
          <a:bodyPr lIns="201168" tIns="201168" rIns="201168" anchor="ctr"/>
          <a:lstStyle>
            <a:lvl1pPr marL="115888" indent="-115888">
              <a:buClrTx/>
              <a:buSzPct val="100000"/>
              <a:buFont typeface="Arial" panose="020B0604020202020204" pitchFamily="34" charset="0"/>
              <a:buChar char="“"/>
              <a:defRPr/>
            </a:lvl1pPr>
            <a:lvl2pPr marL="400050" indent="-231775">
              <a:buClrTx/>
              <a:buSzPct val="100000"/>
              <a:buFont typeface="Arial" panose="020B0604020202020204" pitchFamily="34" charset="0"/>
              <a:buChar char="–"/>
              <a:defRPr sz="1400" b="1" i="1">
                <a:solidFill>
                  <a:schemeClr val="accent1"/>
                </a:solidFill>
              </a:defRPr>
            </a:lvl2pPr>
            <a:lvl3pPr marL="400050" indent="-231775">
              <a:buClrTx/>
              <a:buSzPct val="100000"/>
              <a:buFont typeface="Arial" panose="020B0604020202020204" pitchFamily="34" charset="0"/>
              <a:buChar char="–"/>
              <a:defRPr sz="1400"/>
            </a:lvl3pPr>
            <a:lvl4pPr marL="400050"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4274418" y="1678329"/>
            <a:ext cx="3641006" cy="3990760"/>
          </a:xfrm>
          <a:prstGeom prst="rect">
            <a:avLst/>
          </a:prstGeom>
          <a:ln w="12700">
            <a:solidFill>
              <a:schemeClr val="accent1"/>
            </a:solidFill>
          </a:ln>
        </p:spPr>
        <p:txBody>
          <a:bodyPr lIns="201168" tIns="201168" rIns="201168" anchor="ctr"/>
          <a:lstStyle>
            <a:lvl1pPr marL="112713" indent="-112713">
              <a:buClrTx/>
              <a:buSzPct val="100000"/>
              <a:buFont typeface="Arial" panose="020B0604020202020204" pitchFamily="34" charset="0"/>
              <a:buChar char="“"/>
              <a:defRPr/>
            </a:lvl1pPr>
            <a:lvl2pPr marL="403225" indent="-231775">
              <a:buClrTx/>
              <a:buSzPct val="100000"/>
              <a:buFont typeface="Arial" panose="020B0604020202020204" pitchFamily="34" charset="0"/>
              <a:buChar char="–"/>
              <a:defRPr sz="1400" b="1" i="1">
                <a:solidFill>
                  <a:schemeClr val="accent1"/>
                </a:solidFill>
              </a:defRPr>
            </a:lvl2pPr>
            <a:lvl3pPr marL="403225" indent="-231775">
              <a:buClrTx/>
              <a:buSzPct val="100000"/>
              <a:buFont typeface="Arial" panose="020B0604020202020204" pitchFamily="34" charset="0"/>
              <a:buChar char="–"/>
              <a:defRPr sz="1400"/>
            </a:lvl3pPr>
            <a:lvl4pPr marL="403225"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8093075" y="1678327"/>
            <a:ext cx="3642862" cy="3990763"/>
          </a:xfrm>
          <a:ln w="12700">
            <a:solidFill>
              <a:schemeClr val="accent1"/>
            </a:solidFill>
          </a:ln>
        </p:spPr>
        <p:txBody>
          <a:bodyPr lIns="201168" tIns="201168" rIns="201168" anchor="ctr"/>
          <a:lstStyle>
            <a:lvl1pPr marL="112713" indent="-112713">
              <a:buClrTx/>
              <a:buSzPct val="100000"/>
              <a:buFont typeface="Arial" panose="020B0604020202020204" pitchFamily="34" charset="0"/>
              <a:buChar char="“"/>
              <a:defRPr/>
            </a:lvl1pPr>
            <a:lvl2pPr marL="403225" indent="-231775">
              <a:buClrTx/>
              <a:buSzPct val="100000"/>
              <a:buFont typeface="Arial" panose="020B0604020202020204" pitchFamily="34" charset="0"/>
              <a:buChar char="–"/>
              <a:defRPr sz="1400" b="1" i="1">
                <a:solidFill>
                  <a:schemeClr val="accent1"/>
                </a:solidFill>
              </a:defRPr>
            </a:lvl2pPr>
            <a:lvl3pPr marL="403225" indent="-231775">
              <a:buClrTx/>
              <a:buSzPct val="100000"/>
              <a:buFont typeface="Arial" panose="020B0604020202020204" pitchFamily="34" charset="0"/>
              <a:buChar char="–"/>
              <a:defRPr sz="1400"/>
            </a:lvl3pPr>
            <a:lvl4pPr marL="403225" indent="-230188">
              <a:buClrTx/>
              <a:buFont typeface="Arial" panose="020B0604020202020204" pitchFamily="34" charset="0"/>
              <a:buChar char="–"/>
              <a:defRPr sz="140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4"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9"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9746234" y="6365174"/>
            <a:ext cx="2139696" cy="301752"/>
          </a:xfrm>
          <a:prstGeom prst="rect">
            <a:avLst/>
          </a:prstGeom>
        </p:spPr>
      </p:pic>
      <p:sp>
        <p:nvSpPr>
          <p:cNvPr id="6"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8"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9746234" y="6365174"/>
            <a:ext cx="2139696" cy="301752"/>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9746234" y="6365174"/>
            <a:ext cx="2139696" cy="301752"/>
          </a:xfrm>
          <a:prstGeom prst="rect">
            <a:avLst/>
          </a:prstGeom>
        </p:spPr>
      </p:pic>
      <p:sp>
        <p:nvSpPr>
          <p:cNvPr id="8"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9"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7" name="TextBox 6"/>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4274417" y="976690"/>
            <a:ext cx="6500147" cy="2832714"/>
          </a:xfrm>
          <a:prstGeom prst="rect">
            <a:avLst/>
          </a:prstGeom>
        </p:spPr>
        <p:txBody>
          <a:bodyPr anchor="b" anchorCtr="0">
            <a:noAutofit/>
          </a:bodyPr>
          <a:lstStyle>
            <a:lvl1pPr algn="r">
              <a:defRPr sz="4800"/>
            </a:lvl1pPr>
          </a:lstStyle>
          <a:p>
            <a:r>
              <a:rPr lang="en-US" dirty="0"/>
              <a:t>Subject: Section Title</a:t>
            </a:r>
          </a:p>
        </p:txBody>
      </p:sp>
      <p:sp>
        <p:nvSpPr>
          <p:cNvPr id="7" name="Subtitle 2"/>
          <p:cNvSpPr>
            <a:spLocks noGrp="1"/>
          </p:cNvSpPr>
          <p:nvPr>
            <p:ph type="subTitle" idx="1" hasCustomPrompt="1"/>
          </p:nvPr>
        </p:nvSpPr>
        <p:spPr>
          <a:xfrm>
            <a:off x="4274418" y="4152391"/>
            <a:ext cx="6500147" cy="1197592"/>
          </a:xfrm>
          <a:prstGeom prst="rect">
            <a:avLst/>
          </a:prstGeom>
        </p:spPr>
        <p:txBody>
          <a:bodyPr/>
          <a:lstStyle>
            <a:lvl1pPr marL="0" indent="0" algn="r">
              <a:buNone/>
              <a:defRPr sz="2000" b="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6383438" y="4068865"/>
            <a:ext cx="437684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9746234" y="6365174"/>
            <a:ext cx="2139696" cy="301752"/>
          </a:xfrm>
          <a:prstGeom prst="rect">
            <a:avLst/>
          </a:prstGeom>
        </p:spPr>
      </p:pic>
      <p:sp>
        <p:nvSpPr>
          <p:cNvPr id="9" name="TextBox 8"/>
          <p:cNvSpPr txBox="1"/>
          <p:nvPr/>
        </p:nvSpPr>
        <p:spPr>
          <a:xfrm>
            <a:off x="6481483" y="34865"/>
            <a:ext cx="5706214"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5822065"/>
            <a:ext cx="12192000" cy="1047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pic>
        <p:nvPicPr>
          <p:cNvPr id="3" name="Picture 2"/>
          <p:cNvPicPr>
            <a:picLocks noChangeAspect="1"/>
          </p:cNvPicPr>
          <p:nvPr/>
        </p:nvPicPr>
        <p:blipFill>
          <a:blip r:embed="rId2"/>
          <a:stretch>
            <a:fillRect/>
          </a:stretch>
        </p:blipFill>
        <p:spPr>
          <a:xfrm>
            <a:off x="9745665" y="6368577"/>
            <a:ext cx="2140265" cy="29755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5822065"/>
            <a:ext cx="12192000" cy="10475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pic>
        <p:nvPicPr>
          <p:cNvPr id="4" name="Picture 3"/>
          <p:cNvPicPr>
            <a:picLocks/>
          </p:cNvPicPr>
          <p:nvPr/>
        </p:nvPicPr>
        <p:blipFill>
          <a:blip r:embed="rId2"/>
          <a:stretch>
            <a:fillRect/>
          </a:stretch>
        </p:blipFill>
        <p:spPr>
          <a:xfrm>
            <a:off x="9746234" y="6365174"/>
            <a:ext cx="2139696" cy="301752"/>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p:cNvSpPr/>
          <p:nvPr/>
        </p:nvSpPr>
        <p:spPr>
          <a:xfrm>
            <a:off x="685800" y="2307768"/>
            <a:ext cx="6985000" cy="470263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2" name="Content Placeholder 21"/>
          <p:cNvSpPr>
            <a:spLocks noGrp="1"/>
          </p:cNvSpPr>
          <p:nvPr>
            <p:ph sz="quarter" idx="10"/>
          </p:nvPr>
        </p:nvSpPr>
        <p:spPr>
          <a:xfrm>
            <a:off x="8473013" y="1872541"/>
            <a:ext cx="3262921" cy="42555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9400" y="1939517"/>
            <a:ext cx="7813374" cy="540327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863600" y="2425700"/>
            <a:ext cx="6642100" cy="4432300"/>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1"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9" name="TextBox 8"/>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685800" y="2307768"/>
            <a:ext cx="6985000" cy="4702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2" name="Content Placeholder 21"/>
          <p:cNvSpPr>
            <a:spLocks noGrp="1"/>
          </p:cNvSpPr>
          <p:nvPr>
            <p:ph sz="quarter" idx="10"/>
          </p:nvPr>
        </p:nvSpPr>
        <p:spPr>
          <a:xfrm>
            <a:off x="8473014" y="1872541"/>
            <a:ext cx="3262921" cy="42555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400" y="1939517"/>
            <a:ext cx="7813374" cy="540327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863600" y="2425700"/>
            <a:ext cx="6642100" cy="4432300"/>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9746234" y="6365174"/>
            <a:ext cx="2139696" cy="301752"/>
          </a:xfrm>
          <a:prstGeom prst="rect">
            <a:avLst/>
          </a:prstGeom>
        </p:spPr>
      </p:pic>
      <p:sp>
        <p:nvSpPr>
          <p:cNvPr id="11"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2" name="Subtitle 2"/>
          <p:cNvSpPr>
            <a:spLocks noGrp="1"/>
          </p:cNvSpPr>
          <p:nvPr>
            <p:ph type="subTitle" idx="14"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9" name="TextBox 8"/>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4088130" y="-4"/>
            <a:ext cx="8096250" cy="6858003"/>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err="1">
              <a:solidFill>
                <a:schemeClr val="bg1"/>
              </a:solidFill>
            </a:endParaRPr>
          </a:p>
        </p:txBody>
      </p:sp>
      <p:sp>
        <p:nvSpPr>
          <p:cNvPr id="53" name="Subtitle 2"/>
          <p:cNvSpPr>
            <a:spLocks noGrp="1"/>
          </p:cNvSpPr>
          <p:nvPr>
            <p:ph type="subTitle" idx="1" hasCustomPrompt="1"/>
          </p:nvPr>
        </p:nvSpPr>
        <p:spPr>
          <a:xfrm>
            <a:off x="456515" y="3436796"/>
            <a:ext cx="3264586" cy="30206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9745665" y="6368577"/>
            <a:ext cx="2140265" cy="297553"/>
          </a:xfrm>
          <a:prstGeom prst="rect">
            <a:avLst/>
          </a:prstGeom>
        </p:spPr>
      </p:pic>
      <p:pic>
        <p:nvPicPr>
          <p:cNvPr id="6" name="Picture 5"/>
          <p:cNvPicPr>
            <a:picLocks noChangeAspect="1"/>
          </p:cNvPicPr>
          <p:nvPr/>
        </p:nvPicPr>
        <p:blipFill>
          <a:blip r:embed="rId3"/>
          <a:stretch>
            <a:fillRect/>
          </a:stretch>
        </p:blipFill>
        <p:spPr>
          <a:xfrm>
            <a:off x="0" y="5577946"/>
            <a:ext cx="4083982" cy="1280054"/>
          </a:xfrm>
          <a:prstGeom prst="rect">
            <a:avLst/>
          </a:prstGeom>
        </p:spPr>
      </p:pic>
      <p:sp>
        <p:nvSpPr>
          <p:cNvPr id="57" name="Picture Placeholder 56"/>
          <p:cNvSpPr>
            <a:spLocks noGrp="1"/>
          </p:cNvSpPr>
          <p:nvPr>
            <p:ph type="pic" sz="quarter" idx="11" hasCustomPrompt="1"/>
          </p:nvPr>
        </p:nvSpPr>
        <p:spPr>
          <a:xfrm>
            <a:off x="4274417" y="304801"/>
            <a:ext cx="7917579" cy="5759115"/>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456515" y="694481"/>
            <a:ext cx="3264586" cy="2647249"/>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456515" y="3436796"/>
            <a:ext cx="3264586"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sp>
        <p:nvSpPr>
          <p:cNvPr id="9" name="Rectangle 8"/>
          <p:cNvSpPr/>
          <p:nvPr/>
        </p:nvSpPr>
        <p:spPr bwMode="ltGray">
          <a:xfrm>
            <a:off x="4088130" y="-4"/>
            <a:ext cx="8096250" cy="6858003"/>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err="1">
              <a:solidFill>
                <a:schemeClr val="bg1"/>
              </a:solidFill>
            </a:endParaRPr>
          </a:p>
        </p:txBody>
      </p:sp>
      <p:pic>
        <p:nvPicPr>
          <p:cNvPr id="10" name="Picture 9"/>
          <p:cNvPicPr>
            <a:picLocks/>
          </p:cNvPicPr>
          <p:nvPr/>
        </p:nvPicPr>
        <p:blipFill>
          <a:blip r:embed="rId2"/>
          <a:stretch>
            <a:fillRect/>
          </a:stretch>
        </p:blipFill>
        <p:spPr>
          <a:xfrm>
            <a:off x="9746234" y="6365174"/>
            <a:ext cx="2139696" cy="301752"/>
          </a:xfrm>
          <a:prstGeom prst="rect">
            <a:avLst/>
          </a:prstGeom>
        </p:spPr>
      </p:pic>
      <p:pic>
        <p:nvPicPr>
          <p:cNvPr id="5" name="Picture 4"/>
          <p:cNvPicPr>
            <a:picLocks noChangeAspect="1"/>
          </p:cNvPicPr>
          <p:nvPr/>
        </p:nvPicPr>
        <p:blipFill>
          <a:blip r:embed="rId3"/>
          <a:stretch>
            <a:fillRect/>
          </a:stretch>
        </p:blipFill>
        <p:spPr>
          <a:xfrm>
            <a:off x="0" y="5577946"/>
            <a:ext cx="4083982" cy="1280054"/>
          </a:xfrm>
          <a:prstGeom prst="rect">
            <a:avLst/>
          </a:prstGeom>
        </p:spPr>
      </p:pic>
      <p:sp>
        <p:nvSpPr>
          <p:cNvPr id="11" name="Picture Placeholder 56"/>
          <p:cNvSpPr>
            <a:spLocks noGrp="1"/>
          </p:cNvSpPr>
          <p:nvPr>
            <p:ph type="pic" sz="quarter" idx="11" hasCustomPrompt="1"/>
          </p:nvPr>
        </p:nvSpPr>
        <p:spPr>
          <a:xfrm>
            <a:off x="4274417" y="304801"/>
            <a:ext cx="7917579" cy="5759115"/>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456515" y="694481"/>
            <a:ext cx="3264586" cy="2647249"/>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5613"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798254"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5140894"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7483535"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9826175" y="3890353"/>
            <a:ext cx="1909762" cy="178202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456063"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798591" y="1874679"/>
            <a:ext cx="1909762" cy="1906739"/>
          </a:xfrm>
          <a:prstGeom prst="ellipse">
            <a:avLst/>
          </a:prstGeom>
          <a:solidFill>
            <a:schemeClr val="accent1"/>
          </a:solidFill>
          <a:ln>
            <a:noFill/>
          </a:ln>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5141119"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7483647"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9826175"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6" name="Subtitle 2"/>
          <p:cNvSpPr>
            <a:spLocks noGrp="1"/>
          </p:cNvSpPr>
          <p:nvPr>
            <p:ph type="subTitle" idx="22"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5613" y="3913372"/>
            <a:ext cx="1909762" cy="1770580"/>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798254" y="3913372"/>
            <a:ext cx="1909762" cy="1770580"/>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5140894" y="3913372"/>
            <a:ext cx="1909762" cy="1770580"/>
          </a:xfrm>
        </p:spPr>
        <p:txBody>
          <a:bodyPr/>
          <a:lstStyle>
            <a:lvl1pPr marL="0" indent="1588" algn="ctr">
              <a:buFont typeface="Arial" panose="020B0604020202020204" pitchFamily="34" charset="0"/>
              <a:buChar char="​"/>
              <a:defRPr/>
            </a:lvl1pPr>
            <a:lvl2pPr marL="231775" indent="-231775">
              <a:defRPr/>
            </a:lvl2pPr>
            <a:lvl3pPr marL="233363" indent="0">
              <a:buNone/>
              <a:defRPr/>
            </a:lvl3pPr>
            <a:lvl4pPr marL="739775" indent="-230188">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7483535" y="3913372"/>
            <a:ext cx="1909762" cy="1770580"/>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9826175" y="3913372"/>
            <a:ext cx="1909762" cy="1770580"/>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9746234" y="6365174"/>
            <a:ext cx="2139696" cy="301752"/>
          </a:xfrm>
          <a:prstGeom prst="rect">
            <a:avLst/>
          </a:prstGeom>
        </p:spPr>
      </p:pic>
      <p:sp>
        <p:nvSpPr>
          <p:cNvPr id="17"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8" name="Subtitle 2"/>
          <p:cNvSpPr>
            <a:spLocks noGrp="1"/>
          </p:cNvSpPr>
          <p:nvPr>
            <p:ph type="subTitle" idx="22"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456063"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798591" y="1874679"/>
            <a:ext cx="1909762" cy="1906739"/>
          </a:xfrm>
          <a:prstGeom prst="ellipse">
            <a:avLst/>
          </a:prstGeom>
          <a:solidFill>
            <a:schemeClr val="accent1"/>
          </a:solidFill>
          <a:ln>
            <a:noFill/>
          </a:ln>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5141119"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7483647"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9826175" y="1874679"/>
            <a:ext cx="1909762" cy="1906739"/>
          </a:xfrm>
          <a:prstGeom prst="ellipse">
            <a:avLst/>
          </a:prstGeom>
          <a:solidFill>
            <a:schemeClr val="accent1"/>
          </a:solidFill>
        </p:spPr>
        <p:txBody>
          <a:bodyPr wrap="none" tIns="0" bIns="0" anchor="ctr"/>
          <a:lstStyle>
            <a:lvl1pPr marL="0" indent="1588" algn="ctr">
              <a:buFont typeface="Arial" panose="020B0604020202020204" pitchFamily="34" charset="0"/>
              <a:buChar char="​"/>
              <a:defRPr sz="4400" b="1">
                <a:solidFill>
                  <a:srgbClr val="FFFFFF"/>
                </a:solidFill>
              </a:defRPr>
            </a:lvl1pPr>
            <a:lvl2pPr marL="1588" indent="-1588">
              <a:buFont typeface="Arial" panose="020B0604020202020204" pitchFamily="34" charset="0"/>
              <a:buChar char="​"/>
              <a:defRPr b="1"/>
            </a:lvl2pPr>
            <a:lvl3pPr marL="231775" indent="-231775">
              <a:defRPr b="1"/>
            </a:lvl3pPr>
            <a:lvl4pPr marL="465138" indent="-230188">
              <a:defRPr b="1"/>
            </a:lvl4pPr>
            <a:lvl5pPr>
              <a:defRPr b="1"/>
            </a:lvl5pPr>
          </a:lstStyle>
          <a:p>
            <a:pPr lvl="0"/>
            <a:r>
              <a:rPr lang="en-US"/>
              <a:t>##</a:t>
            </a:r>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2243" y="4104635"/>
            <a:ext cx="3644826"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4274418" y="4104635"/>
            <a:ext cx="3641005"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8092773" y="4104635"/>
            <a:ext cx="3637189"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2" name="Oval 1"/>
          <p:cNvSpPr/>
          <p:nvPr/>
        </p:nvSpPr>
        <p:spPr bwMode="gray">
          <a:xfrm>
            <a:off x="1261968" y="1858238"/>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1" name="Oval 70"/>
          <p:cNvSpPr/>
          <p:nvPr/>
        </p:nvSpPr>
        <p:spPr bwMode="gray">
          <a:xfrm>
            <a:off x="5051658" y="1858238"/>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2" name="Oval 71"/>
          <p:cNvSpPr/>
          <p:nvPr/>
        </p:nvSpPr>
        <p:spPr bwMode="gray">
          <a:xfrm>
            <a:off x="8899268" y="1858238"/>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1"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2" name="Subtitle 2"/>
          <p:cNvSpPr>
            <a:spLocks noGrp="1"/>
          </p:cNvSpPr>
          <p:nvPr>
            <p:ph type="subTitle" idx="15"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2243" y="4104635"/>
            <a:ext cx="3644826"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4274418" y="4104635"/>
            <a:ext cx="3641005"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8092773" y="4104635"/>
            <a:ext cx="3637189" cy="1567742"/>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2" name="Oval 1"/>
          <p:cNvSpPr/>
          <p:nvPr/>
        </p:nvSpPr>
        <p:spPr bwMode="gray">
          <a:xfrm>
            <a:off x="1261968" y="1858238"/>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1" name="Oval 70"/>
          <p:cNvSpPr/>
          <p:nvPr/>
        </p:nvSpPr>
        <p:spPr bwMode="gray">
          <a:xfrm>
            <a:off x="5051658" y="1858238"/>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2" name="Oval 71"/>
          <p:cNvSpPr/>
          <p:nvPr/>
        </p:nvSpPr>
        <p:spPr bwMode="gray">
          <a:xfrm>
            <a:off x="8899268" y="1858238"/>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3"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4" name="Subtitle 2"/>
          <p:cNvSpPr>
            <a:spLocks noGrp="1"/>
          </p:cNvSpPr>
          <p:nvPr>
            <p:ph type="subTitle" idx="15"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9746234" y="6365174"/>
            <a:ext cx="2139696" cy="301752"/>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456063" y="1280629"/>
            <a:ext cx="11279872" cy="46232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6" name="Subtitle 2"/>
          <p:cNvSpPr>
            <a:spLocks noGrp="1"/>
          </p:cNvSpPr>
          <p:nvPr>
            <p:ph type="subTitle" idx="12"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2243" y="4104633"/>
            <a:ext cx="2686416"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316009" y="4104633"/>
            <a:ext cx="2690237"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187414" y="4104633"/>
            <a:ext cx="2682599" cy="1567744"/>
          </a:xfrm>
        </p:spPr>
        <p:txBody>
          <a:bodyPr/>
          <a:lstStyle>
            <a:lvl1pPr marL="0" indent="1588" algn="ctr">
              <a:buFont typeface="Arial" panose="020B0604020202020204" pitchFamily="34" charset="0"/>
              <a:buChar char="​"/>
              <a:defRPr/>
            </a:lvl1pPr>
            <a:lvl2pPr marL="0" indent="0">
              <a:buNone/>
              <a:defRPr/>
            </a:lvl2pPr>
            <a:lvl3pPr marL="465138" indent="-231775">
              <a:defRPr/>
            </a:lvl3pPr>
            <a:lvl4pPr marL="739775" indent="-230188">
              <a:defRPr/>
            </a:lvl4pPr>
          </a:lstStyle>
          <a:p>
            <a:pPr lvl="0"/>
            <a:r>
              <a:rPr lang="en-US" dirty="0"/>
              <a:t>Click to edit Master text styles</a:t>
            </a:r>
          </a:p>
        </p:txBody>
      </p:sp>
      <p:sp>
        <p:nvSpPr>
          <p:cNvPr id="2" name="Oval 1"/>
          <p:cNvSpPr/>
          <p:nvPr/>
        </p:nvSpPr>
        <p:spPr bwMode="gray">
          <a:xfrm>
            <a:off x="780854" y="1870107"/>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1" name="Oval 70"/>
          <p:cNvSpPr/>
          <p:nvPr/>
        </p:nvSpPr>
        <p:spPr bwMode="gray">
          <a:xfrm>
            <a:off x="3646530" y="1870107"/>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63" name="Text Placeholder 58"/>
          <p:cNvSpPr>
            <a:spLocks noGrp="1"/>
          </p:cNvSpPr>
          <p:nvPr>
            <p:ph type="body" sz="quarter" idx="15" hasCustomPrompt="1"/>
          </p:nvPr>
        </p:nvSpPr>
        <p:spPr>
          <a:xfrm>
            <a:off x="9047362" y="4104633"/>
            <a:ext cx="2682599"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5" name="Oval 64"/>
          <p:cNvSpPr/>
          <p:nvPr/>
        </p:nvSpPr>
        <p:spPr bwMode="gray">
          <a:xfrm>
            <a:off x="6514116" y="1870107"/>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68" name="Oval 67"/>
          <p:cNvSpPr/>
          <p:nvPr/>
        </p:nvSpPr>
        <p:spPr bwMode="gray">
          <a:xfrm>
            <a:off x="9374064" y="1870107"/>
            <a:ext cx="2029195" cy="2029195"/>
          </a:xfrm>
          <a:prstGeom prst="ellipse">
            <a:avLst/>
          </a:prstGeom>
          <a:solidFill>
            <a:schemeClr val="accent1"/>
          </a:solidFill>
          <a:ln>
            <a:noFill/>
          </a:ln>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3"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4" name="Subtitle 2"/>
          <p:cNvSpPr>
            <a:spLocks noGrp="1"/>
          </p:cNvSpPr>
          <p:nvPr>
            <p:ph type="subTitle" idx="16"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2243" y="4104633"/>
            <a:ext cx="2686416"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316009" y="4104633"/>
            <a:ext cx="2690237" cy="1567744"/>
          </a:xfrm>
        </p:spPr>
        <p:txBody>
          <a:bodyPr/>
          <a:lstStyle>
            <a:lvl1pPr marL="0" indent="1588" algn="ctr">
              <a:buFont typeface="Arial" panose="020B0604020202020204" pitchFamily="34" charset="0"/>
              <a:buChar char="​"/>
              <a:defRPr/>
            </a:lvl1pPr>
            <a:lvl2pPr marL="0" indent="0">
              <a:buNone/>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187414" y="4104633"/>
            <a:ext cx="2682599" cy="156774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2" name="Oval 1"/>
          <p:cNvSpPr/>
          <p:nvPr/>
        </p:nvSpPr>
        <p:spPr bwMode="gray">
          <a:xfrm>
            <a:off x="780854" y="1870107"/>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1" name="Oval 70"/>
          <p:cNvSpPr/>
          <p:nvPr/>
        </p:nvSpPr>
        <p:spPr bwMode="gray">
          <a:xfrm>
            <a:off x="3646530" y="1870107"/>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63" name="Text Placeholder 58"/>
          <p:cNvSpPr>
            <a:spLocks noGrp="1"/>
          </p:cNvSpPr>
          <p:nvPr>
            <p:ph type="body" sz="quarter" idx="15" hasCustomPrompt="1"/>
          </p:nvPr>
        </p:nvSpPr>
        <p:spPr>
          <a:xfrm>
            <a:off x="9047362" y="4104633"/>
            <a:ext cx="2682599" cy="1567744"/>
          </a:xfrm>
        </p:spPr>
        <p:txBody>
          <a:bodyPr/>
          <a:lstStyle>
            <a:lvl1pPr marL="0" indent="1588" algn="ctr">
              <a:buFont typeface="Arial" panose="020B0604020202020204" pitchFamily="34" charset="0"/>
              <a:buChar char="​"/>
              <a:defRPr/>
            </a:lvl1pPr>
            <a:lvl2pPr marL="0" indent="0">
              <a:buNone/>
              <a:defRPr/>
            </a:lvl2pPr>
            <a:lvl3pPr marL="465138" indent="-231775">
              <a:defRPr/>
            </a:lvl3pPr>
            <a:lvl4pPr marL="739775" indent="-230188">
              <a:defRPr/>
            </a:lvl4pPr>
          </a:lstStyle>
          <a:p>
            <a:pPr lvl="0"/>
            <a:r>
              <a:rPr lang="en-US" dirty="0"/>
              <a:t>Click to edit Master text styles</a:t>
            </a:r>
          </a:p>
        </p:txBody>
      </p:sp>
      <p:sp>
        <p:nvSpPr>
          <p:cNvPr id="65" name="Oval 64"/>
          <p:cNvSpPr/>
          <p:nvPr/>
        </p:nvSpPr>
        <p:spPr bwMode="gray">
          <a:xfrm>
            <a:off x="6514116" y="1870107"/>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68" name="Oval 67"/>
          <p:cNvSpPr/>
          <p:nvPr/>
        </p:nvSpPr>
        <p:spPr bwMode="gray">
          <a:xfrm>
            <a:off x="9374064" y="1870107"/>
            <a:ext cx="2029195" cy="2029195"/>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pic>
        <p:nvPicPr>
          <p:cNvPr id="14" name="Picture 13"/>
          <p:cNvPicPr>
            <a:picLocks/>
          </p:cNvPicPr>
          <p:nvPr/>
        </p:nvPicPr>
        <p:blipFill>
          <a:blip r:embed="rId2"/>
          <a:stretch>
            <a:fillRect/>
          </a:stretch>
        </p:blipFill>
        <p:spPr>
          <a:xfrm>
            <a:off x="9746234" y="6365174"/>
            <a:ext cx="2139696" cy="301752"/>
          </a:xfrm>
          <a:prstGeom prst="rect">
            <a:avLst/>
          </a:prstGeom>
        </p:spPr>
      </p:pic>
      <p:sp>
        <p:nvSpPr>
          <p:cNvPr id="15"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6" name="Subtitle 2"/>
          <p:cNvSpPr>
            <a:spLocks noGrp="1"/>
          </p:cNvSpPr>
          <p:nvPr>
            <p:ph type="subTitle" idx="16" hasCustomPrompt="1"/>
          </p:nvPr>
        </p:nvSpPr>
        <p:spPr>
          <a:xfrm>
            <a:off x="456063" y="880004"/>
            <a:ext cx="11279873" cy="274600"/>
          </a:xfrm>
          <a:solidFill>
            <a:schemeClr val="bg1"/>
          </a:solidFill>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9965"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798254"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5141118"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7483535"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9834747"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72" name="Oval 71"/>
          <p:cNvSpPr/>
          <p:nvPr/>
        </p:nvSpPr>
        <p:spPr bwMode="gray">
          <a:xfrm>
            <a:off x="459966"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5" name="Oval 74"/>
          <p:cNvSpPr/>
          <p:nvPr/>
        </p:nvSpPr>
        <p:spPr bwMode="gray">
          <a:xfrm>
            <a:off x="2791668"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78" name="Oval 77"/>
          <p:cNvSpPr/>
          <p:nvPr/>
        </p:nvSpPr>
        <p:spPr bwMode="gray">
          <a:xfrm>
            <a:off x="5141119"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81" name="Oval 80"/>
          <p:cNvSpPr/>
          <p:nvPr/>
        </p:nvSpPr>
        <p:spPr bwMode="gray">
          <a:xfrm>
            <a:off x="7490569"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84" name="Oval 83"/>
          <p:cNvSpPr/>
          <p:nvPr/>
        </p:nvSpPr>
        <p:spPr bwMode="gray">
          <a:xfrm>
            <a:off x="9834748"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5"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6" name="Subtitle 2"/>
          <p:cNvSpPr>
            <a:spLocks noGrp="1"/>
          </p:cNvSpPr>
          <p:nvPr>
            <p:ph type="subTitle" idx="17"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459965"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798254" y="3886273"/>
            <a:ext cx="1909762" cy="1786104"/>
          </a:xfrm>
        </p:spPr>
        <p:txBody>
          <a:bodyPr/>
          <a:lstStyle>
            <a:lvl1pPr marL="0" indent="1588" algn="ctr">
              <a:buFont typeface="Arial" panose="020B0604020202020204" pitchFamily="34" charset="0"/>
              <a:buChar char="​"/>
              <a:defRPr/>
            </a:lvl1pPr>
            <a:lvl2pPr marL="0" indent="0">
              <a:buNone/>
              <a:defRPr/>
            </a:lvl2pPr>
            <a:lvl3pPr marL="465138" indent="-231775">
              <a:defRPr/>
            </a:lvl3pPr>
            <a:lvl4pPr marL="739775" indent="-230188">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5141118"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7483535"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9834747" y="3886273"/>
            <a:ext cx="1909762" cy="1786104"/>
          </a:xfrm>
        </p:spPr>
        <p:txBody>
          <a:bodyPr/>
          <a:lstStyle>
            <a:lvl1pPr marL="0" indent="1588" algn="ctr">
              <a:buFont typeface="Arial" panose="020B0604020202020204" pitchFamily="34" charset="0"/>
              <a:buChar char="​"/>
              <a:defRPr/>
            </a:lvl1pPr>
            <a:lvl2pPr marL="231775" indent="-231775">
              <a:defRPr/>
            </a:lvl2pPr>
            <a:lvl3pPr marL="465138" indent="-231775">
              <a:defRPr/>
            </a:lvl3pPr>
            <a:lvl4pPr marL="739775" indent="-230188">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9746234" y="6365174"/>
            <a:ext cx="2139696" cy="301752"/>
          </a:xfrm>
          <a:prstGeom prst="rect">
            <a:avLst/>
          </a:prstGeom>
        </p:spPr>
      </p:pic>
      <p:sp>
        <p:nvSpPr>
          <p:cNvPr id="17"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8" name="Subtitle 2"/>
          <p:cNvSpPr>
            <a:spLocks noGrp="1"/>
          </p:cNvSpPr>
          <p:nvPr>
            <p:ph type="subTitle" idx="17"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15" name="Oval 14"/>
          <p:cNvSpPr/>
          <p:nvPr/>
        </p:nvSpPr>
        <p:spPr bwMode="gray">
          <a:xfrm>
            <a:off x="459966"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19" name="Oval 18"/>
          <p:cNvSpPr/>
          <p:nvPr/>
        </p:nvSpPr>
        <p:spPr bwMode="gray">
          <a:xfrm>
            <a:off x="2791668"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20" name="Oval 19"/>
          <p:cNvSpPr/>
          <p:nvPr/>
        </p:nvSpPr>
        <p:spPr bwMode="gray">
          <a:xfrm>
            <a:off x="5141119"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21" name="Oval 20"/>
          <p:cNvSpPr/>
          <p:nvPr/>
        </p:nvSpPr>
        <p:spPr bwMode="gray">
          <a:xfrm>
            <a:off x="7490569"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
        <p:nvSpPr>
          <p:cNvPr id="22" name="Oval 21"/>
          <p:cNvSpPr/>
          <p:nvPr/>
        </p:nvSpPr>
        <p:spPr bwMode="gray">
          <a:xfrm>
            <a:off x="9834748" y="1871645"/>
            <a:ext cx="1909762" cy="1909773"/>
          </a:xfrm>
          <a:prstGeom prst="ellipse">
            <a:avLst/>
          </a:prstGeom>
          <a:solidFill>
            <a:schemeClr val="accent1"/>
          </a:solidFill>
        </p:spPr>
        <p:txBody>
          <a:bodyPr vert="horz" lIns="0" tIns="0" rIns="0" bIns="0" rtlCol="0" anchor="ctr">
            <a:noAutofit/>
          </a:bodyPr>
          <a:lstStyle/>
          <a:p>
            <a:pPr marR="0" lvl="0" indent="1588" algn="ctr" fontAlgn="auto">
              <a:lnSpc>
                <a:spcPct val="92000"/>
              </a:lnSpc>
              <a:spcBef>
                <a:spcPts val="600"/>
              </a:spcBef>
              <a:spcAft>
                <a:spcPts val="300"/>
              </a:spcAft>
              <a:buClr>
                <a:srgbClr val="63A70A"/>
              </a:buClr>
              <a:buSzPct val="70000"/>
              <a:buFont typeface="Arial" panose="020B0604020202020204" pitchFamily="34" charset="0"/>
              <a:buChar char="​"/>
              <a:tabLst/>
            </a:pPr>
            <a:endParaRPr lang="en-US" sz="4400" b="1" dirty="0" err="1">
              <a:solidFill>
                <a:schemeClr val="accent1"/>
              </a:solidFill>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434895" y="4429937"/>
            <a:ext cx="9322209" cy="479814"/>
          </a:xfrm>
        </p:spPr>
        <p:txBody>
          <a:bodyPr tIns="0"/>
          <a:lstStyle>
            <a:lvl1pPr marL="0" indent="0" algn="ctr">
              <a:buNone/>
              <a:defRPr sz="20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sp>
        <p:nvSpPr>
          <p:cNvPr id="51" name="Title 50"/>
          <p:cNvSpPr>
            <a:spLocks noGrp="1"/>
          </p:cNvSpPr>
          <p:nvPr>
            <p:ph type="title"/>
          </p:nvPr>
        </p:nvSpPr>
        <p:spPr>
          <a:xfrm>
            <a:off x="1434895" y="299207"/>
            <a:ext cx="9322210" cy="3368067"/>
          </a:xfrm>
        </p:spPr>
        <p:txBody>
          <a:bodyPr lIns="0" bIns="91440" anchor="b"/>
          <a:lstStyle>
            <a:lvl1pPr marL="228600" indent="-228600">
              <a:buClrTx/>
              <a:buSzPct val="120000"/>
              <a:buFont typeface="Arial" panose="020B0604020202020204" pitchFamily="34" charset="0"/>
              <a:buChar char="“"/>
              <a:defRPr sz="4800"/>
            </a:lvl1pPr>
          </a:lstStyle>
          <a:p>
            <a:r>
              <a:rPr lang="en-US"/>
              <a:t>Click to edit Master title style</a:t>
            </a:r>
            <a:endParaRPr lang="en-US" dirty="0"/>
          </a:p>
        </p:txBody>
      </p:sp>
      <p:cxnSp>
        <p:nvCxnSpPr>
          <p:cNvPr id="8" name="Straight Connector 7"/>
          <p:cNvCxnSpPr>
            <a:cxnSpLocks/>
          </p:cNvCxnSpPr>
          <p:nvPr/>
        </p:nvCxnSpPr>
        <p:spPr bwMode="gray">
          <a:xfrm>
            <a:off x="3893222" y="4068865"/>
            <a:ext cx="437684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9746234" y="6365174"/>
            <a:ext cx="2139696" cy="301752"/>
          </a:xfrm>
          <a:prstGeom prst="rect">
            <a:avLst/>
          </a:prstGeom>
        </p:spPr>
      </p:pic>
      <p:sp>
        <p:nvSpPr>
          <p:cNvPr id="6" name="TextBox 5"/>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2017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12192000" cy="1872537"/>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456063" y="1305388"/>
            <a:ext cx="11279873"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9746234" y="6365174"/>
            <a:ext cx="2139696" cy="301752"/>
          </a:xfrm>
          <a:prstGeom prst="rect">
            <a:avLst/>
          </a:prstGeom>
        </p:spPr>
      </p:pic>
      <p:sp>
        <p:nvSpPr>
          <p:cNvPr id="8" name="TextBox 7"/>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2017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6418815" y="787227"/>
            <a:ext cx="5063925" cy="5063925"/>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4" name="Title 3"/>
          <p:cNvSpPr>
            <a:spLocks noGrp="1"/>
          </p:cNvSpPr>
          <p:nvPr>
            <p:ph type="title"/>
          </p:nvPr>
        </p:nvSpPr>
        <p:spPr bwMode="gray">
          <a:xfrm>
            <a:off x="6798377" y="2672904"/>
            <a:ext cx="4304801" cy="899929"/>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6798377" y="3667899"/>
            <a:ext cx="4304800"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9746234" y="6365174"/>
            <a:ext cx="2139696" cy="301752"/>
          </a:xfrm>
          <a:prstGeom prst="rect">
            <a:avLst/>
          </a:prstGeom>
        </p:spPr>
      </p:pic>
      <p:sp>
        <p:nvSpPr>
          <p:cNvPr id="8" name="TextBox 7"/>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2017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6553200" y="0"/>
            <a:ext cx="5638800"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4" name="Title 3"/>
          <p:cNvSpPr>
            <a:spLocks noGrp="1"/>
          </p:cNvSpPr>
          <p:nvPr>
            <p:ph type="title"/>
          </p:nvPr>
        </p:nvSpPr>
        <p:spPr bwMode="gray">
          <a:xfrm>
            <a:off x="6960837" y="444863"/>
            <a:ext cx="4775100" cy="899929"/>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6960837" y="1439858"/>
            <a:ext cx="4775099"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53" name="Content Placeholder 52"/>
          <p:cNvSpPr>
            <a:spLocks noGrp="1"/>
          </p:cNvSpPr>
          <p:nvPr>
            <p:ph sz="quarter" idx="13"/>
          </p:nvPr>
        </p:nvSpPr>
        <p:spPr bwMode="gray">
          <a:xfrm>
            <a:off x="6961188" y="2320925"/>
            <a:ext cx="4774749" cy="3816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p:cNvPicPr>
          <p:nvPr/>
        </p:nvPicPr>
        <p:blipFill>
          <a:blip r:embed="rId3"/>
          <a:stretch>
            <a:fillRect/>
          </a:stretch>
        </p:blipFill>
        <p:spPr>
          <a:xfrm>
            <a:off x="9746234" y="6365174"/>
            <a:ext cx="2139696" cy="301752"/>
          </a:xfrm>
          <a:prstGeom prst="rect">
            <a:avLst/>
          </a:prstGeom>
        </p:spPr>
      </p:pic>
      <p:sp>
        <p:nvSpPr>
          <p:cNvPr id="10" name="TextBox 9"/>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2017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12192000" cy="1872537"/>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456063" y="1305388"/>
            <a:ext cx="11279873"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6183596" y="2085977"/>
            <a:ext cx="5552342" cy="671889"/>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1" name="Text Placeholder 6"/>
          <p:cNvSpPr>
            <a:spLocks noGrp="1"/>
          </p:cNvSpPr>
          <p:nvPr>
            <p:ph type="body" sz="quarter" idx="14"/>
          </p:nvPr>
        </p:nvSpPr>
        <p:spPr bwMode="gray">
          <a:xfrm>
            <a:off x="6183596" y="2991356"/>
            <a:ext cx="5552342" cy="671889"/>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2" name="Text Placeholder 6"/>
          <p:cNvSpPr>
            <a:spLocks noGrp="1"/>
          </p:cNvSpPr>
          <p:nvPr>
            <p:ph type="body" sz="quarter" idx="15"/>
          </p:nvPr>
        </p:nvSpPr>
        <p:spPr bwMode="gray">
          <a:xfrm>
            <a:off x="6183596" y="3887213"/>
            <a:ext cx="5552342" cy="671889"/>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3" name="Text Placeholder 6"/>
          <p:cNvSpPr>
            <a:spLocks noGrp="1"/>
          </p:cNvSpPr>
          <p:nvPr>
            <p:ph type="body" sz="quarter" idx="16"/>
          </p:nvPr>
        </p:nvSpPr>
        <p:spPr bwMode="gray">
          <a:xfrm>
            <a:off x="6183596" y="4786043"/>
            <a:ext cx="5552342" cy="671889"/>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pic>
        <p:nvPicPr>
          <p:cNvPr id="10" name="Picture 9"/>
          <p:cNvPicPr>
            <a:picLocks/>
          </p:cNvPicPr>
          <p:nvPr/>
        </p:nvPicPr>
        <p:blipFill>
          <a:blip r:embed="rId3"/>
          <a:stretch>
            <a:fillRect/>
          </a:stretch>
        </p:blipFill>
        <p:spPr>
          <a:xfrm>
            <a:off x="9746234" y="6365174"/>
            <a:ext cx="2139696" cy="301752"/>
          </a:xfrm>
          <a:prstGeom prst="rect">
            <a:avLst/>
          </a:prstGeom>
        </p:spPr>
      </p:pic>
      <p:sp>
        <p:nvSpPr>
          <p:cNvPr id="15" name="TextBox 14"/>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2017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pic>
        <p:nvPicPr>
          <p:cNvPr id="5" name="Picture 4"/>
          <p:cNvPicPr>
            <a:picLocks/>
          </p:cNvPicPr>
          <p:nvPr/>
        </p:nvPicPr>
        <p:blipFill>
          <a:blip r:embed="rId3"/>
          <a:stretch>
            <a:fillRect/>
          </a:stretch>
        </p:blipFill>
        <p:spPr>
          <a:xfrm>
            <a:off x="9746234" y="6365174"/>
            <a:ext cx="2139696" cy="301752"/>
          </a:xfrm>
          <a:prstGeom prst="rect">
            <a:avLst/>
          </a:prstGeom>
        </p:spPr>
      </p:pic>
      <p:sp>
        <p:nvSpPr>
          <p:cNvPr id="4" name="TextBox 3"/>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9746234" y="6365174"/>
            <a:ext cx="2139696" cy="301752"/>
          </a:xfrm>
          <a:prstGeom prst="rect">
            <a:avLst/>
          </a:prstGeom>
        </p:spPr>
      </p:pic>
      <p:sp>
        <p:nvSpPr>
          <p:cNvPr id="18" name="Content Placeholder 21"/>
          <p:cNvSpPr>
            <a:spLocks noGrp="1"/>
          </p:cNvSpPr>
          <p:nvPr>
            <p:ph sz="quarter" idx="10"/>
          </p:nvPr>
        </p:nvSpPr>
        <p:spPr>
          <a:xfrm>
            <a:off x="456063" y="1379621"/>
            <a:ext cx="11279872" cy="4524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20" name="Subtitle 2"/>
          <p:cNvSpPr>
            <a:spLocks noGrp="1"/>
          </p:cNvSpPr>
          <p:nvPr>
            <p:ph type="subTitle" idx="12"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0"/>
            <a:ext cx="3602736" cy="6857143"/>
          </a:xfrm>
          <a:prstGeom prst="rect">
            <a:avLst/>
          </a:prstGeom>
        </p:spPr>
      </p:pic>
      <p:sp>
        <p:nvSpPr>
          <p:cNvPr id="22" name="Content Placeholder 21"/>
          <p:cNvSpPr>
            <a:spLocks noGrp="1"/>
          </p:cNvSpPr>
          <p:nvPr>
            <p:ph sz="quarter" idx="10"/>
          </p:nvPr>
        </p:nvSpPr>
        <p:spPr>
          <a:xfrm>
            <a:off x="4097069" y="1874570"/>
            <a:ext cx="7638868" cy="42394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Oval 4"/>
          <p:cNvSpPr>
            <a:spLocks noChangeAspect="1"/>
          </p:cNvSpPr>
          <p:nvPr/>
        </p:nvSpPr>
        <p:spPr>
          <a:xfrm>
            <a:off x="750079" y="1202177"/>
            <a:ext cx="2103120" cy="21031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nvGrpSpPr>
          <p:cNvPr id="13" name="Group 12" hidden="1"/>
          <p:cNvGrpSpPr/>
          <p:nvPr>
            <p:custDataLst>
              <p:tags r:id="rId1"/>
            </p:custDataLst>
          </p:nvPr>
        </p:nvGrpSpPr>
        <p:grpSpPr bwMode="blackGray">
          <a:xfrm>
            <a:off x="762" y="-432"/>
            <a:ext cx="12192008" cy="6858003"/>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
        <p:nvSpPr>
          <p:cNvPr id="11" name="Text Placeholder 10"/>
          <p:cNvSpPr>
            <a:spLocks noGrp="1"/>
          </p:cNvSpPr>
          <p:nvPr>
            <p:ph type="body" sz="quarter" idx="14" hasCustomPrompt="1"/>
          </p:nvPr>
        </p:nvSpPr>
        <p:spPr bwMode="white">
          <a:xfrm>
            <a:off x="4097069" y="304369"/>
            <a:ext cx="7638868" cy="206846"/>
          </a:xfrm>
          <a:solidFill>
            <a:schemeClr val="bg1">
              <a:alpha val="15000"/>
            </a:schemeClr>
          </a:solidFill>
        </p:spPr>
        <p:txBody>
          <a:bodyPr tIns="0" rIns="0" bIns="0" anchor="ctr">
            <a:noAutofit/>
          </a:bodyPr>
          <a:lstStyle>
            <a:lvl1pPr marL="9525" indent="0" algn="ctr">
              <a:lnSpc>
                <a:spcPct val="100000"/>
              </a:lnSpc>
              <a:spcBef>
                <a:spcPts val="0"/>
              </a:spcBef>
              <a:spcAft>
                <a:spcPts val="300"/>
              </a:spcAft>
              <a:buFont typeface="Arial" panose="020B0604020202020204" pitchFamily="34" charset="0"/>
              <a:buChar char="​"/>
              <a:tabLst/>
              <a:defRPr sz="1600" b="1" cap="all" spc="50" baseline="0">
                <a:solidFill>
                  <a:schemeClr val="accent1"/>
                </a:solidFill>
              </a:defRPr>
            </a:lvl1pPr>
            <a:lvl2pPr marL="231775" indent="-3175">
              <a:spcBef>
                <a:spcPts val="0"/>
              </a:spcBef>
              <a:spcAft>
                <a:spcPts val="300"/>
              </a:spcAft>
              <a:buFont typeface="Arial" panose="020B0604020202020204" pitchFamily="34" charset="0"/>
              <a:buChar char="​"/>
              <a:defRPr sz="1400" b="1">
                <a:solidFill>
                  <a:schemeClr val="accent1"/>
                </a:solidFill>
              </a:defRPr>
            </a:lvl2pPr>
            <a:lvl3pPr marL="231775" indent="-3175">
              <a:spcBef>
                <a:spcPts val="0"/>
              </a:spcBef>
              <a:spcAft>
                <a:spcPts val="300"/>
              </a:spcAft>
              <a:buFont typeface="Arial" panose="020B0604020202020204" pitchFamily="34" charset="0"/>
              <a:buChar char="​"/>
              <a:defRPr sz="1200"/>
            </a:lvl3pPr>
            <a:lvl4pPr marL="230188" indent="-1588">
              <a:spcBef>
                <a:spcPts val="0"/>
              </a:spcBef>
              <a:spcAft>
                <a:spcPts val="300"/>
              </a:spcAft>
              <a:buFont typeface="Arial" panose="020B0604020202020204" pitchFamily="34" charset="0"/>
              <a:buChar char="​"/>
              <a:defRPr sz="1200"/>
            </a:lvl4pPr>
            <a:lvl5pPr marL="228600" indent="0">
              <a:spcBef>
                <a:spcPts val="0"/>
              </a:spcBef>
              <a:spcAft>
                <a:spcPts val="300"/>
              </a:spcAft>
              <a:defRPr sz="1200"/>
            </a:lvl5pPr>
          </a:lstStyle>
          <a:p>
            <a:pPr lvl="0"/>
            <a:r>
              <a:rPr lang="en-US" dirty="0"/>
              <a:t>INDUSTRY AND USE CASE HERE</a:t>
            </a:r>
          </a:p>
        </p:txBody>
      </p:sp>
      <p:sp>
        <p:nvSpPr>
          <p:cNvPr id="4" name="Title 3"/>
          <p:cNvSpPr>
            <a:spLocks noGrp="1"/>
          </p:cNvSpPr>
          <p:nvPr>
            <p:ph type="title"/>
          </p:nvPr>
        </p:nvSpPr>
        <p:spPr>
          <a:xfrm>
            <a:off x="4097069" y="752994"/>
            <a:ext cx="7638868" cy="668732"/>
          </a:xfrm>
        </p:spPr>
        <p:txBody>
          <a:bodyPr/>
          <a:lstStyle>
            <a:lvl1pPr>
              <a:defRPr/>
            </a:lvl1pPr>
          </a:lstStyle>
          <a:p>
            <a:r>
              <a:rPr lang="en-US"/>
              <a:t>Click to edit Master title style</a:t>
            </a:r>
            <a:endParaRPr lang="en-US" dirty="0"/>
          </a:p>
        </p:txBody>
      </p:sp>
      <p:cxnSp>
        <p:nvCxnSpPr>
          <p:cNvPr id="63" name="Straight Connector 62"/>
          <p:cNvCxnSpPr>
            <a:cxnSpLocks/>
          </p:cNvCxnSpPr>
          <p:nvPr/>
        </p:nvCxnSpPr>
        <p:spPr bwMode="gray">
          <a:xfrm>
            <a:off x="7544477" y="704601"/>
            <a:ext cx="744053"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9746234" y="6365174"/>
            <a:ext cx="2139696" cy="301752"/>
          </a:xfrm>
          <a:prstGeom prst="rect">
            <a:avLst/>
          </a:prstGeom>
        </p:spPr>
      </p:pic>
      <p:sp>
        <p:nvSpPr>
          <p:cNvPr id="65" name="TextBox 64"/>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0"/>
            <a:ext cx="3602736" cy="6857143"/>
          </a:xfrm>
          <a:prstGeom prst="rect">
            <a:avLst/>
          </a:prstGeom>
        </p:spPr>
      </p:pic>
      <p:grpSp>
        <p:nvGrpSpPr>
          <p:cNvPr id="13" name="Group 12" hidden="1"/>
          <p:cNvGrpSpPr/>
          <p:nvPr>
            <p:custDataLst>
              <p:tags r:id="rId1"/>
            </p:custDataLst>
          </p:nvPr>
        </p:nvGrpSpPr>
        <p:grpSpPr bwMode="blackGray">
          <a:xfrm>
            <a:off x="762" y="-432"/>
            <a:ext cx="12192008" cy="6858003"/>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
        <p:nvSpPr>
          <p:cNvPr id="22" name="Content Placeholder 21"/>
          <p:cNvSpPr>
            <a:spLocks noGrp="1"/>
          </p:cNvSpPr>
          <p:nvPr>
            <p:ph sz="quarter" idx="10"/>
          </p:nvPr>
        </p:nvSpPr>
        <p:spPr>
          <a:xfrm>
            <a:off x="4097069" y="3453146"/>
            <a:ext cx="7638868" cy="26608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4097069" y="752295"/>
            <a:ext cx="7638868" cy="669431"/>
          </a:xfrm>
        </p:spPr>
        <p:txBody>
          <a:bodyPr/>
          <a:lstStyle/>
          <a:p>
            <a:r>
              <a:rPr lang="en-US"/>
              <a:t>Click to edit Master title style</a:t>
            </a:r>
            <a:endParaRPr lang="en-US" dirty="0"/>
          </a:p>
        </p:txBody>
      </p:sp>
      <p:sp>
        <p:nvSpPr>
          <p:cNvPr id="9" name="Text Placeholder 8"/>
          <p:cNvSpPr>
            <a:spLocks noGrp="1"/>
          </p:cNvSpPr>
          <p:nvPr>
            <p:ph type="body" sz="quarter" idx="13" hasCustomPrompt="1"/>
          </p:nvPr>
        </p:nvSpPr>
        <p:spPr bwMode="invGray">
          <a:xfrm>
            <a:off x="4097337" y="1874189"/>
            <a:ext cx="7638600" cy="936860"/>
          </a:xfrm>
          <a:solidFill>
            <a:schemeClr val="tx1">
              <a:alpha val="15000"/>
            </a:schemeClr>
          </a:solidFill>
        </p:spPr>
        <p:txBody>
          <a:bodyPr wrap="square" lIns="91440" tIns="182880" rIns="91440" bIns="91440" anchor="t">
            <a:spAutoFit/>
          </a:bodyPr>
          <a:lstStyle>
            <a:lvl1pPr marL="177800" indent="-115888">
              <a:buClr>
                <a:schemeClr val="tx1"/>
              </a:buClr>
              <a:buSzPct val="100000"/>
              <a:buFont typeface="Arial" panose="020B0604020202020204" pitchFamily="34" charset="0"/>
              <a:buChar char="“"/>
              <a:defRPr/>
            </a:lvl1pPr>
            <a:lvl2pPr marL="406400" indent="-231775">
              <a:buClr>
                <a:schemeClr val="tx2"/>
              </a:buClr>
              <a:buFont typeface="Arial" panose="020B0604020202020204" pitchFamily="34" charset="0"/>
              <a:buChar char="–"/>
              <a:defRPr sz="1400" b="1" i="1"/>
            </a:lvl2pPr>
          </a:lstStyle>
          <a:p>
            <a:pPr lvl="0"/>
            <a:r>
              <a:rPr lang="en-US" dirty="0"/>
              <a:t>Insert quote here</a:t>
            </a:r>
          </a:p>
          <a:p>
            <a:pPr lvl="1"/>
            <a:r>
              <a:rPr lang="en-US" dirty="0"/>
              <a:t>Speaker</a:t>
            </a:r>
          </a:p>
        </p:txBody>
      </p:sp>
      <p:sp>
        <p:nvSpPr>
          <p:cNvPr id="70" name="Oval 69"/>
          <p:cNvSpPr>
            <a:spLocks noChangeAspect="1"/>
          </p:cNvSpPr>
          <p:nvPr/>
        </p:nvSpPr>
        <p:spPr>
          <a:xfrm>
            <a:off x="750079" y="1202177"/>
            <a:ext cx="2103120" cy="21031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pic>
        <p:nvPicPr>
          <p:cNvPr id="63" name="Picture 62"/>
          <p:cNvPicPr>
            <a:picLocks/>
          </p:cNvPicPr>
          <p:nvPr/>
        </p:nvPicPr>
        <p:blipFill>
          <a:blip r:embed="rId4"/>
          <a:stretch>
            <a:fillRect/>
          </a:stretch>
        </p:blipFill>
        <p:spPr>
          <a:xfrm>
            <a:off x="9746234" y="6365174"/>
            <a:ext cx="2139696" cy="301752"/>
          </a:xfrm>
          <a:prstGeom prst="rect">
            <a:avLst/>
          </a:prstGeom>
        </p:spPr>
      </p:pic>
      <p:cxnSp>
        <p:nvCxnSpPr>
          <p:cNvPr id="66" name="Straight Connector 65"/>
          <p:cNvCxnSpPr>
            <a:cxnSpLocks/>
          </p:cNvCxnSpPr>
          <p:nvPr/>
        </p:nvCxnSpPr>
        <p:spPr bwMode="gray">
          <a:xfrm>
            <a:off x="7544477" y="704601"/>
            <a:ext cx="744053"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4097069" y="304369"/>
            <a:ext cx="7638868" cy="206846"/>
          </a:xfrm>
          <a:solidFill>
            <a:schemeClr val="bg1">
              <a:alpha val="15000"/>
            </a:schemeClr>
          </a:solidFill>
        </p:spPr>
        <p:txBody>
          <a:bodyPr tIns="0" rIns="0" bIns="0" anchor="ctr">
            <a:noAutofit/>
          </a:bodyPr>
          <a:lstStyle>
            <a:lvl1pPr marL="9525" indent="0" algn="ctr">
              <a:lnSpc>
                <a:spcPct val="100000"/>
              </a:lnSpc>
              <a:spcBef>
                <a:spcPts val="0"/>
              </a:spcBef>
              <a:spcAft>
                <a:spcPts val="300"/>
              </a:spcAft>
              <a:buFont typeface="Arial" panose="020B0604020202020204" pitchFamily="34" charset="0"/>
              <a:buChar char="​"/>
              <a:tabLst/>
              <a:defRPr sz="1600" b="1" cap="all" spc="50" baseline="0">
                <a:solidFill>
                  <a:schemeClr val="accent1"/>
                </a:solidFill>
              </a:defRPr>
            </a:lvl1pPr>
            <a:lvl2pPr marL="231775" indent="-3175">
              <a:spcBef>
                <a:spcPts val="0"/>
              </a:spcBef>
              <a:spcAft>
                <a:spcPts val="300"/>
              </a:spcAft>
              <a:buFont typeface="Arial" panose="020B0604020202020204" pitchFamily="34" charset="0"/>
              <a:buChar char="​"/>
              <a:defRPr sz="1400" b="1">
                <a:solidFill>
                  <a:schemeClr val="accent1"/>
                </a:solidFill>
              </a:defRPr>
            </a:lvl2pPr>
            <a:lvl3pPr marL="231775" indent="-3175">
              <a:spcBef>
                <a:spcPts val="0"/>
              </a:spcBef>
              <a:spcAft>
                <a:spcPts val="300"/>
              </a:spcAft>
              <a:buFont typeface="Arial" panose="020B0604020202020204" pitchFamily="34" charset="0"/>
              <a:buChar char="​"/>
              <a:defRPr sz="1200"/>
            </a:lvl3pPr>
            <a:lvl4pPr marL="230188" indent="-1588">
              <a:spcBef>
                <a:spcPts val="0"/>
              </a:spcBef>
              <a:spcAft>
                <a:spcPts val="300"/>
              </a:spcAft>
              <a:buFont typeface="Arial" panose="020B0604020202020204" pitchFamily="34" charset="0"/>
              <a:buChar char="​"/>
              <a:defRPr sz="1200"/>
            </a:lvl4pPr>
            <a:lvl5pPr marL="228600" indent="0">
              <a:spcBef>
                <a:spcPts val="0"/>
              </a:spcBef>
              <a:spcAft>
                <a:spcPts val="300"/>
              </a:spcAft>
              <a:defRPr sz="1200"/>
            </a:lvl5pPr>
          </a:lstStyle>
          <a:p>
            <a:pPr lvl="0"/>
            <a:r>
              <a:rPr lang="en-US" dirty="0"/>
              <a:t>INDUSTRY AND USE CASE HERE</a:t>
            </a:r>
          </a:p>
        </p:txBody>
      </p:sp>
      <p:sp>
        <p:nvSpPr>
          <p:cNvPr id="68" name="TextBox 67"/>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pic>
        <p:nvPicPr>
          <p:cNvPr id="4" name="Picture 3"/>
          <p:cNvPicPr>
            <a:picLocks/>
          </p:cNvPicPr>
          <p:nvPr/>
        </p:nvPicPr>
        <p:blipFill>
          <a:blip r:embed="rId3"/>
          <a:stretch>
            <a:fillRect/>
          </a:stretch>
        </p:blipFill>
        <p:spPr>
          <a:xfrm>
            <a:off x="9746234" y="6365174"/>
            <a:ext cx="2139696" cy="301752"/>
          </a:xfrm>
          <a:prstGeom prst="rect">
            <a:avLst/>
          </a:prstGeom>
        </p:spPr>
      </p:pic>
      <p:sp>
        <p:nvSpPr>
          <p:cNvPr id="7" name="TextBox 6"/>
          <p:cNvSpPr txBox="1"/>
          <p:nvPr/>
        </p:nvSpPr>
        <p:spPr>
          <a:xfrm>
            <a:off x="35681" y="6559204"/>
            <a:ext cx="6082731" cy="215444"/>
          </a:xfrm>
          <a:prstGeom prst="rect">
            <a:avLst/>
          </a:prstGeom>
          <a:noFill/>
        </p:spPr>
        <p:txBody>
          <a:bodyPr wrap="square" rtlCol="0">
            <a:spAutoFit/>
          </a:bodyPr>
          <a:lstStyle/>
          <a:p>
            <a:pPr algn="l"/>
            <a:r>
              <a:rPr lang="en-US" sz="800" cap="all" spc="100" dirty="0">
                <a:solidFill>
                  <a:schemeClr val="accent2">
                    <a:lumMod val="75000"/>
                  </a:schemeClr>
                </a:solidFill>
              </a:rPr>
              <a:t>© 2017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762" y="428"/>
            <a:ext cx="4060698" cy="6857143"/>
          </a:xfrm>
          <a:prstGeom prst="rect">
            <a:avLst/>
          </a:prstGeom>
        </p:spPr>
      </p:pic>
      <p:sp>
        <p:nvSpPr>
          <p:cNvPr id="22" name="Content Placeholder 21"/>
          <p:cNvSpPr>
            <a:spLocks noGrp="1"/>
          </p:cNvSpPr>
          <p:nvPr>
            <p:ph sz="quarter" idx="10"/>
          </p:nvPr>
        </p:nvSpPr>
        <p:spPr>
          <a:xfrm>
            <a:off x="4686300" y="310397"/>
            <a:ext cx="7049635" cy="5805909"/>
          </a:xfrm>
        </p:spPr>
        <p:txBody>
          <a:bodyPr anchor="ctr"/>
          <a:lstStyle>
            <a:lvl1pPr marL="465138" indent="-465138">
              <a:spcBef>
                <a:spcPts val="3000"/>
              </a:spcBef>
              <a:spcAft>
                <a:spcPts val="300"/>
              </a:spcAft>
              <a:buSzPct val="120000"/>
              <a:buFont typeface="+mj-lt"/>
              <a:buAutoNum type="arabicPeriod"/>
              <a:defRPr sz="2800"/>
            </a:lvl1pPr>
            <a:lvl2pPr marL="623888" indent="-231775">
              <a:defRPr sz="2400"/>
            </a:lvl2pPr>
            <a:lvl3pPr marL="855663" indent="-231775">
              <a:tabLst/>
              <a:defRPr/>
            </a:lvl3pPr>
            <a:lvl4pPr marL="1089025" indent="-230188">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Subtitle 2"/>
          <p:cNvSpPr>
            <a:spLocks noGrp="1"/>
          </p:cNvSpPr>
          <p:nvPr>
            <p:ph type="subTitle" idx="1" hasCustomPrompt="1"/>
          </p:nvPr>
        </p:nvSpPr>
        <p:spPr bwMode="ltGray">
          <a:xfrm>
            <a:off x="456064" y="3186421"/>
            <a:ext cx="3214237"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456063" y="578734"/>
            <a:ext cx="3214237" cy="2512622"/>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9745665" y="6368577"/>
            <a:ext cx="2140265" cy="297553"/>
          </a:xfrm>
          <a:prstGeom prst="rect">
            <a:avLst/>
          </a:prstGeom>
        </p:spPr>
      </p:pic>
      <p:sp>
        <p:nvSpPr>
          <p:cNvPr id="7" name="TextBox 6"/>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04" y="283"/>
            <a:ext cx="12190992" cy="6857433"/>
          </a:xfrm>
          <a:prstGeom prst="rect">
            <a:avLst/>
          </a:prstGeom>
        </p:spPr>
      </p:pic>
      <p:sp>
        <p:nvSpPr>
          <p:cNvPr id="3" name="Title 2"/>
          <p:cNvSpPr>
            <a:spLocks noGrp="1"/>
          </p:cNvSpPr>
          <p:nvPr>
            <p:ph type="title" hasCustomPrompt="1"/>
          </p:nvPr>
        </p:nvSpPr>
        <p:spPr bwMode="ltGray">
          <a:xfrm>
            <a:off x="639744" y="2224810"/>
            <a:ext cx="5904883" cy="2408378"/>
          </a:xfrm>
        </p:spPr>
        <p:txBody>
          <a:bodyPr anchor="t"/>
          <a:lstStyle>
            <a:lvl1pPr algn="l">
              <a:defRPr sz="6000" b="0"/>
            </a:lvl1pPr>
          </a:lstStyle>
          <a:p>
            <a:r>
              <a:rPr lang="en-US" dirty="0"/>
              <a:t>Thank You</a:t>
            </a:r>
          </a:p>
        </p:txBody>
      </p:sp>
      <p:sp>
        <p:nvSpPr>
          <p:cNvPr id="4" name="TextBox 3"/>
          <p:cNvSpPr txBox="1"/>
          <p:nvPr/>
        </p:nvSpPr>
        <p:spPr>
          <a:xfrm>
            <a:off x="6104965" y="34865"/>
            <a:ext cx="6082731"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1238646" y="1231498"/>
            <a:ext cx="9843045" cy="4247958"/>
          </a:xfrm>
          <a:prstGeom prst="rect">
            <a:avLst/>
          </a:prstGeom>
          <a:noFill/>
        </p:spPr>
        <p:txBody>
          <a:bodyPr wrap="square" lIns="0" tIns="201168" rIns="0" bIns="0" rtlCol="0">
            <a:spAutoFit/>
          </a:bodyPr>
          <a:lstStyle/>
          <a:p>
            <a:pPr marL="0" marR="0" lvl="0" indent="0" algn="l" defTabSz="914400" rtl="0" eaLnBrk="1" fontAlgn="auto" latinLnBrk="0" hangingPunct="1">
              <a:lnSpc>
                <a:spcPct val="114000"/>
              </a:lnSpc>
              <a:spcBef>
                <a:spcPts val="0"/>
              </a:spcBef>
              <a:spcAft>
                <a:spcPts val="1200"/>
              </a:spcAft>
              <a:buClrTx/>
              <a:buSzTx/>
              <a:buFontTx/>
              <a:buNone/>
              <a:tabLst/>
              <a:defRPr/>
            </a:pPr>
            <a:r>
              <a:rPr lang="en-US" sz="1600" dirty="0"/>
              <a:t>During the course of this presentation, we may make forward-looking statements regarding future events or the expected performance of the company. We caution you that such statements reflect our current</a:t>
            </a:r>
            <a:r>
              <a:rPr lang="en-US" sz="1600" baseline="0" dirty="0"/>
              <a:t> e</a:t>
            </a:r>
            <a:r>
              <a:rPr lang="en-US" sz="1600" dirty="0"/>
              <a:t>xpectations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914400" rtl="0" eaLnBrk="1" fontAlgn="auto" latinLnBrk="0" hangingPunct="1">
              <a:lnSpc>
                <a:spcPct val="114000"/>
              </a:lnSpc>
              <a:spcBef>
                <a:spcPts val="0"/>
              </a:spcBef>
              <a:spcAft>
                <a:spcPts val="1200"/>
              </a:spcAft>
              <a:buClrTx/>
              <a:buSzTx/>
              <a:buFontTx/>
              <a:buNone/>
              <a:tabLst/>
              <a:defRPr/>
            </a:pPr>
            <a:r>
              <a:rPr lang="en-US" sz="1600" dirty="0"/>
              <a:t>The forward-looking statements made in this presentation are being made as of the time and date of its live presentation. If reviewed after its live presentation, this presentation may not contain current or accurate information. We do not assume any obligation to update any forward-looking statements we may make. 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1200"/>
              </a:spcAft>
            </a:pPr>
            <a:r>
              <a:rPr lang="en-US" sz="1050" dirty="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p>
        </p:txBody>
      </p:sp>
      <p:sp>
        <p:nvSpPr>
          <p:cNvPr id="11" name="Title 1"/>
          <p:cNvSpPr txBox="1">
            <a:spLocks/>
          </p:cNvSpPr>
          <p:nvPr/>
        </p:nvSpPr>
        <p:spPr>
          <a:xfrm>
            <a:off x="456063" y="310394"/>
            <a:ext cx="11279874" cy="443586"/>
          </a:xfrm>
          <a:prstGeom prst="rect">
            <a:avLst/>
          </a:prstGeom>
        </p:spPr>
        <p:txBody>
          <a:bodyPr vert="horz" lIns="0" tIns="82296"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dirty="0"/>
              <a:t>Forward-Looking Statements</a:t>
            </a:r>
          </a:p>
        </p:txBody>
      </p:sp>
      <p:sp>
        <p:nvSpPr>
          <p:cNvPr id="4" name="TextBox 3"/>
          <p:cNvSpPr txBox="1"/>
          <p:nvPr/>
        </p:nvSpPr>
        <p:spPr>
          <a:xfrm>
            <a:off x="1311517" y="-385813"/>
            <a:ext cx="9568966" cy="369332"/>
          </a:xfrm>
          <a:prstGeom prst="rect">
            <a:avLst/>
          </a:prstGeom>
          <a:noFill/>
        </p:spPr>
        <p:txBody>
          <a:bodyPr wrap="none" lIns="0" tIns="0" rIns="0" bIns="0" rtlCol="0">
            <a:spAutoFit/>
          </a:bodyPr>
          <a:lstStyle/>
          <a:p>
            <a:pPr algn="ctr"/>
            <a:r>
              <a:rPr lang="en-US" sz="2400" b="1" dirty="0">
                <a:solidFill>
                  <a:srgbClr val="C00000"/>
                </a:solidFill>
              </a:rPr>
              <a:t>THIS SLIDE IS REQUIRED FOR</a:t>
            </a:r>
            <a:r>
              <a:rPr lang="en-US" sz="2400" b="1" baseline="0" dirty="0">
                <a:solidFill>
                  <a:srgbClr val="C00000"/>
                </a:solidFill>
              </a:rPr>
              <a:t> ALL 3</a:t>
            </a:r>
            <a:r>
              <a:rPr lang="en-US" sz="2400" b="1" baseline="30000" dirty="0">
                <a:solidFill>
                  <a:srgbClr val="C00000"/>
                </a:solidFill>
              </a:rPr>
              <a:t>RD</a:t>
            </a:r>
            <a:r>
              <a:rPr lang="en-US" sz="2400" b="1" baseline="0" dirty="0">
                <a:solidFill>
                  <a:srgbClr val="C00000"/>
                </a:solidFill>
              </a:rPr>
              <a:t> PARTY PRESENTATIONS.</a:t>
            </a:r>
            <a:endParaRPr lang="en-US" sz="2400" b="1" dirty="0">
              <a:solidFill>
                <a:srgbClr val="C00000"/>
              </a:solidFill>
            </a:endParaRPr>
          </a:p>
        </p:txBody>
      </p:sp>
      <p:sp>
        <p:nvSpPr>
          <p:cNvPr id="3" name="TextBox 2"/>
          <p:cNvSpPr txBox="1"/>
          <p:nvPr/>
        </p:nvSpPr>
        <p:spPr>
          <a:xfrm>
            <a:off x="-1" y="7436222"/>
            <a:ext cx="5943602" cy="3600986"/>
          </a:xfrm>
          <a:prstGeom prst="rect">
            <a:avLst/>
          </a:prstGeom>
          <a:noFill/>
        </p:spPr>
        <p:txBody>
          <a:bodyPr wrap="square" lIns="0" tIns="0" rIns="0" bIns="0" rtlCol="0">
            <a:spAutoFit/>
          </a:bodyPr>
          <a:lstStyle/>
          <a:p>
            <a:r>
              <a:rPr lang="en-US" b="1" i="0" dirty="0">
                <a:effectLst/>
              </a:rPr>
              <a:t>Presentations to Third-Parties </a:t>
            </a:r>
            <a:r>
              <a:rPr lang="en-US" b="0" i="0" dirty="0">
                <a:effectLst/>
              </a:rPr>
              <a:t>(i.e., non-Splunkers)</a:t>
            </a:r>
            <a:endParaRPr lang="en-US" b="0" i="0" dirty="0"/>
          </a:p>
          <a:p>
            <a:pPr marL="285750" lvl="0" indent="-285750">
              <a:buFont typeface="Arial" charset="0"/>
              <a:buChar char="•"/>
            </a:pPr>
            <a:r>
              <a:rPr lang="en-US" b="0" i="0" dirty="0">
                <a:effectLst/>
              </a:rPr>
              <a:t>When presenting to third</a:t>
            </a:r>
            <a:r>
              <a:rPr lang="en-US" b="0" i="0" baseline="0" dirty="0">
                <a:effectLst/>
              </a:rPr>
              <a:t> parties, this </a:t>
            </a:r>
            <a:r>
              <a:rPr lang="en-US" b="0" i="0" dirty="0">
                <a:effectLst/>
              </a:rPr>
              <a:t>slide must</a:t>
            </a:r>
            <a:r>
              <a:rPr lang="en-US" b="0" i="0" baseline="0" dirty="0">
                <a:effectLst/>
              </a:rPr>
              <a:t> be included immediately after the title slide.</a:t>
            </a:r>
            <a:endParaRPr lang="en-US" sz="1800" b="0" i="0" kern="1200" dirty="0">
              <a:solidFill>
                <a:schemeClr val="tx1"/>
              </a:solidFill>
              <a:effectLst/>
              <a:latin typeface="+mn-lt"/>
              <a:ea typeface="+mn-ea"/>
              <a:cs typeface="+mn-cs"/>
            </a:endParaRPr>
          </a:p>
          <a:p>
            <a:pPr marL="285750" lvl="0" indent="-285750">
              <a:buFont typeface="Arial" charset="0"/>
              <a:buChar char="•"/>
            </a:pPr>
            <a:r>
              <a:rPr lang="en-US" sz="1800" b="0" i="0" kern="1200" dirty="0">
                <a:solidFill>
                  <a:schemeClr val="tx1"/>
                </a:solidFill>
                <a:effectLst/>
                <a:latin typeface="+mn-lt"/>
                <a:ea typeface="+mn-ea"/>
                <a:cs typeface="+mn-cs"/>
              </a:rPr>
              <a:t>O</a:t>
            </a:r>
            <a:r>
              <a:rPr lang="en-US" b="0" i="0" dirty="0">
                <a:effectLst/>
              </a:rPr>
              <a:t>nly share confidential information on a “need-to-know” basis and make sure the audience members are bound by non-disclosure or confidentiality agreements. </a:t>
            </a:r>
          </a:p>
          <a:p>
            <a:pPr marL="285750" lvl="0" indent="-285750">
              <a:buFont typeface="Arial" charset="0"/>
              <a:buChar char="•"/>
            </a:pPr>
            <a:r>
              <a:rPr lang="en-US" sz="1800" b="0" i="0" dirty="0">
                <a:effectLst/>
              </a:rPr>
              <a:t>Before disclosing any customer or other third party names, logos or use cases, confirm with Marketing that we have the right consents.</a:t>
            </a:r>
            <a:r>
              <a:rPr lang="en-US" b="0" i="0" dirty="0">
                <a:effectLst/>
              </a:rPr>
              <a:t> </a:t>
            </a:r>
          </a:p>
          <a:p>
            <a:pPr marL="285750" lvl="0" indent="-285750">
              <a:buFont typeface="Arial" charset="0"/>
              <a:buChar char="•"/>
            </a:pPr>
            <a:r>
              <a:rPr lang="en-US" sz="1800" b="0" i="0" dirty="0">
                <a:effectLst/>
              </a:rPr>
              <a:t>Don’t bash the competition. If making comparisons between Splunk and our competitors, stick to the facts.</a:t>
            </a:r>
            <a:r>
              <a:rPr lang="en-US" b="0" i="0" dirty="0">
                <a:effectLst/>
              </a:rPr>
              <a:t> </a:t>
            </a:r>
          </a:p>
          <a:p>
            <a:pPr marL="285750" lvl="0" indent="-285750">
              <a:buFont typeface="Arial" charset="0"/>
              <a:buChar char="•"/>
            </a:pPr>
            <a:r>
              <a:rPr lang="en-US" sz="1800" b="0" i="0" dirty="0">
                <a:effectLst/>
              </a:rPr>
              <a:t>Make sure all statements are not overstated and are supported by facts.</a:t>
            </a:r>
            <a:r>
              <a:rPr lang="en-US" b="0" i="0" dirty="0">
                <a:effectLst/>
              </a:rPr>
              <a:t> </a:t>
            </a:r>
          </a:p>
        </p:txBody>
      </p:sp>
      <p:sp>
        <p:nvSpPr>
          <p:cNvPr id="6" name="TextBox 5"/>
          <p:cNvSpPr txBox="1"/>
          <p:nvPr/>
        </p:nvSpPr>
        <p:spPr>
          <a:xfrm>
            <a:off x="6508376" y="7436222"/>
            <a:ext cx="5943602" cy="2492990"/>
          </a:xfrm>
          <a:prstGeom prst="rect">
            <a:avLst/>
          </a:prstGeom>
          <a:noFill/>
        </p:spPr>
        <p:txBody>
          <a:bodyPr wrap="square" lIns="0" tIns="0" rIns="0" bIns="0" rtlCol="0">
            <a:spAutoFit/>
          </a:bodyPr>
          <a:lstStyle/>
          <a:p>
            <a:pPr lvl="0"/>
            <a:r>
              <a:rPr lang="en-US" sz="1800" b="1" kern="1200" dirty="0">
                <a:solidFill>
                  <a:schemeClr val="tx1"/>
                </a:solidFill>
                <a:effectLst/>
                <a:latin typeface="+mn-lt"/>
                <a:ea typeface="+mn-ea"/>
                <a:cs typeface="+mn-cs"/>
              </a:rPr>
              <a:t>Confidential</a:t>
            </a:r>
            <a:r>
              <a:rPr lang="en-US" sz="1800" b="1" kern="1200" baseline="0" dirty="0">
                <a:solidFill>
                  <a:schemeClr val="tx1"/>
                </a:solidFill>
                <a:effectLst/>
                <a:latin typeface="+mn-lt"/>
                <a:ea typeface="+mn-ea"/>
                <a:cs typeface="+mn-cs"/>
              </a:rPr>
              <a:t> Information</a:t>
            </a:r>
            <a:endParaRPr lang="en-US" sz="1800" b="1" kern="1200" dirty="0">
              <a:solidFill>
                <a:schemeClr val="tx1"/>
              </a:solidFill>
              <a:effectLst/>
              <a:latin typeface="+mn-lt"/>
              <a:ea typeface="+mn-ea"/>
              <a:cs typeface="+mn-cs"/>
            </a:endParaRPr>
          </a:p>
          <a:p>
            <a:pPr marL="285750" lvl="0" indent="-285750">
              <a:buFont typeface="Arial" charset="0"/>
              <a:buChar char="•"/>
            </a:pPr>
            <a:r>
              <a:rPr lang="en-US" sz="1800" kern="1200" dirty="0">
                <a:solidFill>
                  <a:schemeClr val="tx1"/>
                </a:solidFill>
                <a:effectLst/>
                <a:latin typeface="+mn-lt"/>
                <a:ea typeface="+mn-ea"/>
                <a:cs typeface="+mn-cs"/>
              </a:rPr>
              <a:t>I</a:t>
            </a:r>
            <a:r>
              <a:rPr lang="en-US" dirty="0">
                <a:effectLst/>
              </a:rPr>
              <a:t>f the presentation contains confidential information, a confidentiality notice must appear on every slide.</a:t>
            </a:r>
            <a:r>
              <a:rPr lang="en-US" baseline="0" dirty="0">
                <a:effectLst/>
              </a:rPr>
              <a:t> Please contact </a:t>
            </a:r>
            <a:r>
              <a:rPr lang="en-US" baseline="0" dirty="0">
                <a:effectLst/>
                <a:hlinkClick r:id="rId2"/>
              </a:rPr>
              <a:t>powerpoint@splunk.com</a:t>
            </a:r>
            <a:r>
              <a:rPr lang="en-US" baseline="0" dirty="0">
                <a:effectLst/>
              </a:rPr>
              <a:t> for help implementing this notice: Confidential information. Do not distribute.</a:t>
            </a:r>
            <a:endParaRPr lang="en-US" dirty="0">
              <a:effectLst/>
            </a:endParaRPr>
          </a:p>
          <a:p>
            <a:pPr marL="285750" indent="-285750">
              <a:buFont typeface="Arial" charset="0"/>
              <a:buChar char="•"/>
            </a:pPr>
            <a:r>
              <a:rPr lang="en-US" dirty="0">
                <a:effectLst/>
              </a:rPr>
              <a:t>Examples of confidential information:</a:t>
            </a:r>
            <a:r>
              <a:rPr lang="en-US" baseline="0" dirty="0">
                <a:effectLst/>
              </a:rPr>
              <a:t>  </a:t>
            </a:r>
            <a:r>
              <a:rPr lang="en-US" dirty="0">
                <a:effectLst/>
              </a:rPr>
              <a:t>financial results, strategic business and marketing plans, product launches and roadmaps, customer lists and use cases. </a:t>
            </a:r>
          </a:p>
        </p:txBody>
      </p:sp>
      <p:sp>
        <p:nvSpPr>
          <p:cNvPr id="5" name="TextBox 4"/>
          <p:cNvSpPr txBox="1"/>
          <p:nvPr/>
        </p:nvSpPr>
        <p:spPr>
          <a:xfrm>
            <a:off x="3753568" y="6979024"/>
            <a:ext cx="4631076" cy="369332"/>
          </a:xfrm>
          <a:prstGeom prst="rect">
            <a:avLst/>
          </a:prstGeom>
          <a:noFill/>
        </p:spPr>
        <p:txBody>
          <a:bodyPr wrap="none" lIns="0" tIns="0" rIns="0" bIns="0"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400" b="1" i="0">
                <a:solidFill>
                  <a:srgbClr val="C00000"/>
                </a:solidFill>
              </a:rPr>
              <a:t>NOTICE </a:t>
            </a:r>
            <a:r>
              <a:rPr lang="en-US" sz="2400" b="1" i="0" baseline="0">
                <a:solidFill>
                  <a:srgbClr val="C00000"/>
                </a:solidFill>
              </a:rPr>
              <a:t>FROM SPLUNK</a:t>
            </a:r>
            <a:r>
              <a:rPr lang="en-US" sz="2400" b="1" i="0">
                <a:solidFill>
                  <a:srgbClr val="C00000"/>
                </a:solidFill>
              </a:rPr>
              <a:t> LEGAL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7" y="0"/>
            <a:ext cx="12192008" cy="6858003"/>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7" y="0"/>
            <a:ext cx="12192008" cy="6858003"/>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grpSp>
      </p:grpSp>
      <p:sp>
        <p:nvSpPr>
          <p:cNvPr id="3" name="TextBox 2"/>
          <p:cNvSpPr txBox="1"/>
          <p:nvPr/>
        </p:nvSpPr>
        <p:spPr>
          <a:xfrm>
            <a:off x="347239" y="254642"/>
            <a:ext cx="2431115" cy="400110"/>
          </a:xfrm>
          <a:prstGeom prst="rect">
            <a:avLst/>
          </a:prstGeom>
          <a:noFill/>
        </p:spPr>
        <p:txBody>
          <a:bodyPr wrap="none" rtlCol="0">
            <a:spAutoFit/>
          </a:bodyPr>
          <a:lstStyle/>
          <a:p>
            <a:r>
              <a:rPr lang="en-US" sz="2000"/>
              <a:t>Grid</a:t>
            </a:r>
            <a:r>
              <a:rPr lang="en-US" sz="2000" baseline="0"/>
              <a:t> and Text sizing</a:t>
            </a:r>
            <a:endParaRPr lang="en-US" sz="2000" dirty="0"/>
          </a:p>
        </p:txBody>
      </p:sp>
      <p:sp>
        <p:nvSpPr>
          <p:cNvPr id="52" name="TextBox 51"/>
          <p:cNvSpPr txBox="1"/>
          <p:nvPr/>
        </p:nvSpPr>
        <p:spPr>
          <a:xfrm>
            <a:off x="347239" y="1124694"/>
            <a:ext cx="11406418" cy="4082656"/>
          </a:xfrm>
          <a:prstGeom prst="rect">
            <a:avLst/>
          </a:prstGeom>
          <a:noFill/>
        </p:spPr>
        <p:txBody>
          <a:bodyPr wrap="square" rtlCol="0">
            <a:spAutoFit/>
          </a:bodyPr>
          <a:lstStyle/>
          <a:p>
            <a:pPr>
              <a:lnSpc>
                <a:spcPct val="95000"/>
              </a:lnSpc>
              <a:spcBef>
                <a:spcPts val="600"/>
              </a:spcBef>
              <a:spcAft>
                <a:spcPts val="300"/>
              </a:spcAft>
            </a:pPr>
            <a:r>
              <a:rPr lang="en-US" sz="6000" dirty="0"/>
              <a:t>Section Titles, 60pt,</a:t>
            </a:r>
            <a:r>
              <a:rPr lang="en-US" sz="6000" baseline="0" dirty="0"/>
              <a:t> Black</a:t>
            </a:r>
            <a:endParaRPr lang="en-US" sz="6000" dirty="0"/>
          </a:p>
          <a:p>
            <a:pPr>
              <a:lnSpc>
                <a:spcPct val="95000"/>
              </a:lnSpc>
              <a:spcBef>
                <a:spcPts val="600"/>
              </a:spcBef>
              <a:spcAft>
                <a:spcPts val="300"/>
              </a:spcAft>
            </a:pPr>
            <a:r>
              <a:rPr lang="en-US" sz="3600" b="1" dirty="0"/>
              <a:t>Page</a:t>
            </a:r>
            <a:r>
              <a:rPr lang="en-US" sz="3600" b="1" baseline="0" dirty="0"/>
              <a:t> Titles, 36pt, Bold, Black</a:t>
            </a:r>
          </a:p>
          <a:p>
            <a:pPr>
              <a:lnSpc>
                <a:spcPct val="95000"/>
              </a:lnSpc>
              <a:spcBef>
                <a:spcPts val="600"/>
              </a:spcBef>
              <a:spcAft>
                <a:spcPts val="300"/>
              </a:spcAft>
            </a:pPr>
            <a:r>
              <a:rPr lang="en-US" sz="2400" baseline="0" dirty="0">
                <a:solidFill>
                  <a:schemeClr val="accent3"/>
                </a:solidFill>
              </a:rPr>
              <a:t>Sub Titles, 24pt, Gray 80% Accent 3</a:t>
            </a:r>
          </a:p>
          <a:p>
            <a:pPr>
              <a:lnSpc>
                <a:spcPct val="95000"/>
              </a:lnSpc>
              <a:spcBef>
                <a:spcPts val="600"/>
              </a:spcBef>
              <a:spcAft>
                <a:spcPts val="300"/>
              </a:spcAft>
            </a:pPr>
            <a:endParaRPr lang="en-US" sz="2400" baseline="0" dirty="0">
              <a:solidFill>
                <a:schemeClr val="accent3"/>
              </a:solidFill>
            </a:endParaRPr>
          </a:p>
          <a:p>
            <a:pPr>
              <a:lnSpc>
                <a:spcPct val="95000"/>
              </a:lnSpc>
              <a:spcBef>
                <a:spcPts val="600"/>
              </a:spcBef>
              <a:spcAft>
                <a:spcPts val="300"/>
              </a:spcAft>
            </a:pPr>
            <a:r>
              <a:rPr lang="en-US" sz="2400" baseline="0" dirty="0"/>
              <a:t>Standard Text, 24pt, Black</a:t>
            </a:r>
          </a:p>
          <a:p>
            <a:pPr>
              <a:lnSpc>
                <a:spcPct val="95000"/>
              </a:lnSpc>
              <a:spcBef>
                <a:spcPts val="600"/>
              </a:spcBef>
              <a:spcAft>
                <a:spcPts val="300"/>
              </a:spcAft>
            </a:pPr>
            <a:r>
              <a:rPr lang="en-US" sz="2000" baseline="0" dirty="0"/>
              <a:t>Standard Text, 20pt, Black</a:t>
            </a:r>
          </a:p>
          <a:p>
            <a:pPr>
              <a:lnSpc>
                <a:spcPct val="95000"/>
              </a:lnSpc>
              <a:spcBef>
                <a:spcPts val="600"/>
              </a:spcBef>
              <a:spcAft>
                <a:spcPts val="300"/>
              </a:spcAft>
            </a:pPr>
            <a:r>
              <a:rPr lang="en-US" sz="1600" baseline="0" dirty="0"/>
              <a:t>Standard Text, 16pt, Black</a:t>
            </a:r>
          </a:p>
          <a:p>
            <a:endParaRPr lang="en-US" dirty="0"/>
          </a:p>
        </p:txBody>
      </p:sp>
      <p:sp>
        <p:nvSpPr>
          <p:cNvPr id="53" name="TextBox 52"/>
          <p:cNvSpPr txBox="1"/>
          <p:nvPr/>
        </p:nvSpPr>
        <p:spPr>
          <a:xfrm>
            <a:off x="427265" y="5566511"/>
            <a:ext cx="7508337" cy="461665"/>
          </a:xfrm>
          <a:prstGeom prst="rect">
            <a:avLst/>
          </a:prstGeom>
          <a:noFill/>
        </p:spPr>
        <p:txBody>
          <a:bodyPr wrap="none" rtlCol="0">
            <a:spAutoFit/>
          </a:bodyPr>
          <a:lstStyle/>
          <a:p>
            <a:r>
              <a:rPr lang="en-US" sz="2400" b="0" dirty="0"/>
              <a:t>Text</a:t>
            </a:r>
            <a:r>
              <a:rPr lang="en-US" sz="2400" b="0" baseline="0" dirty="0"/>
              <a:t> sizes:   </a:t>
            </a:r>
            <a:r>
              <a:rPr lang="en-US" sz="2400" b="0" dirty="0">
                <a:solidFill>
                  <a:schemeClr val="tx1"/>
                </a:solidFill>
              </a:rPr>
              <a:t>60    48     36     28     24     20    16   14</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672690" y="705853"/>
            <a:ext cx="10846620" cy="545431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bg1"/>
              </a:solidFill>
            </a:endParaRPr>
          </a:p>
        </p:txBody>
      </p:sp>
      <p:sp>
        <p:nvSpPr>
          <p:cNvPr id="52" name="TextBox 51"/>
          <p:cNvSpPr txBox="1"/>
          <p:nvPr/>
        </p:nvSpPr>
        <p:spPr bwMode="ltGray">
          <a:xfrm>
            <a:off x="1106424" y="2121991"/>
            <a:ext cx="9979152" cy="2723823"/>
          </a:xfrm>
          <a:prstGeom prst="rect">
            <a:avLst/>
          </a:prstGeom>
          <a:noFill/>
        </p:spPr>
        <p:txBody>
          <a:bodyPr wrap="square" rtlCol="0">
            <a:spAutoFit/>
          </a:bodyPr>
          <a:lstStyle/>
          <a:p>
            <a:pPr algn="ctr">
              <a:lnSpc>
                <a:spcPct val="95000"/>
              </a:lnSpc>
              <a:spcBef>
                <a:spcPts val="600"/>
              </a:spcBef>
              <a:spcAft>
                <a:spcPts val="300"/>
              </a:spcAft>
            </a:pPr>
            <a:r>
              <a:rPr lang="en-US" sz="6000" dirty="0">
                <a:solidFill>
                  <a:schemeClr val="bg1"/>
                </a:solidFill>
              </a:rPr>
              <a:t>All master slides after this are </a:t>
            </a:r>
            <a:r>
              <a:rPr lang="en-US" sz="6000" b="1" dirty="0">
                <a:solidFill>
                  <a:schemeClr val="bg1"/>
                </a:solidFill>
              </a:rPr>
              <a:t>not</a:t>
            </a:r>
            <a:r>
              <a:rPr lang="en-US" sz="6000" dirty="0">
                <a:solidFill>
                  <a:schemeClr val="bg1"/>
                </a:solidFill>
              </a:rPr>
              <a:t> part</a:t>
            </a:r>
            <a:r>
              <a:rPr lang="en-US" sz="6000" baseline="0" dirty="0">
                <a:solidFill>
                  <a:schemeClr val="bg1"/>
                </a:solidFill>
              </a:rPr>
              <a:t> of this template. </a:t>
            </a:r>
            <a:r>
              <a:rPr lang="en-US" sz="6000" dirty="0">
                <a:solidFill>
                  <a:schemeClr val="bg1"/>
                </a:solidFill>
              </a:rPr>
              <a:t>Please delete them.</a:t>
            </a:r>
            <a:endParaRPr lang="en-US" dirty="0">
              <a:solidFill>
                <a:schemeClr val="bg1"/>
              </a:solidFill>
            </a:endParaRPr>
          </a:p>
        </p:txBody>
      </p:sp>
      <p:sp>
        <p:nvSpPr>
          <p:cNvPr id="100" name="TextBox 99"/>
          <p:cNvSpPr txBox="1"/>
          <p:nvPr/>
        </p:nvSpPr>
        <p:spPr bwMode="ltGray">
          <a:xfrm>
            <a:off x="1382604" y="987011"/>
            <a:ext cx="9426792" cy="969496"/>
          </a:xfrm>
          <a:prstGeom prst="rect">
            <a:avLst/>
          </a:prstGeom>
          <a:noFill/>
        </p:spPr>
        <p:txBody>
          <a:bodyPr wrap="square" rtlCol="0">
            <a:spAutoFit/>
          </a:bodyPr>
          <a:lstStyle/>
          <a:p>
            <a:pPr algn="ctr">
              <a:lnSpc>
                <a:spcPct val="95000"/>
              </a:lnSpc>
              <a:spcBef>
                <a:spcPts val="600"/>
              </a:spcBef>
              <a:spcAft>
                <a:spcPts val="300"/>
              </a:spcAft>
            </a:pPr>
            <a:r>
              <a:rPr lang="en-US" sz="6000" b="1" dirty="0">
                <a:solidFill>
                  <a:schemeClr val="bg1"/>
                </a:solidFill>
              </a:rPr>
              <a:t>DO NOT USE</a:t>
            </a:r>
            <a:endParaRPr lang="en-US" b="1"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10"/>
          <p:cNvSpPr>
            <a:spLocks noGrp="1"/>
          </p:cNvSpPr>
          <p:nvPr>
            <p:ph sz="quarter" idx="14"/>
          </p:nvPr>
        </p:nvSpPr>
        <p:spPr>
          <a:xfrm>
            <a:off x="385118" y="1306933"/>
            <a:ext cx="11407959" cy="4742905"/>
          </a:xfrm>
          <a:prstGeom prst="rect">
            <a:avLst/>
          </a:prstGeom>
        </p:spPr>
        <p:txBody>
          <a:bodyPr lIns="51426" tIns="25713" rIns="51426" bIns="25713"/>
          <a:lstStyle>
            <a:lvl1pPr marL="308492" marR="0" indent="-308492" algn="l" defTabSz="979402" rtl="0" eaLnBrk="1" fontAlgn="auto" latinLnBrk="0" hangingPunct="1">
              <a:lnSpc>
                <a:spcPct val="100000"/>
              </a:lnSpc>
              <a:spcBef>
                <a:spcPts val="809"/>
              </a:spcBef>
              <a:spcAft>
                <a:spcPts val="0"/>
              </a:spcAft>
              <a:buClrTx/>
              <a:buSzPct val="80000"/>
              <a:buFontTx/>
              <a:buBlip>
                <a:blip r:embed="rId3"/>
              </a:buBlip>
              <a:tabLst/>
              <a:defRPr/>
            </a:lvl1pPr>
            <a:lvl2pPr marL="652334" marR="0" indent="-343841" algn="l" defTabSz="979402" rtl="0" eaLnBrk="1" fontAlgn="auto" latinLnBrk="0" hangingPunct="1">
              <a:lnSpc>
                <a:spcPct val="100000"/>
              </a:lnSpc>
              <a:spcBef>
                <a:spcPts val="0"/>
              </a:spcBef>
              <a:spcAft>
                <a:spcPts val="0"/>
              </a:spcAft>
              <a:buClrTx/>
              <a:buSzTx/>
              <a:buFont typeface="Calibri" pitchFamily="34" charset="0"/>
              <a:buChar char="–"/>
              <a:tabLst/>
              <a:defRPr/>
            </a:lvl2pPr>
            <a:lvl3pPr marL="854781" marR="0" indent="-190666" algn="l" defTabSz="979402" rtl="0" eaLnBrk="1" fontAlgn="auto" latinLnBrk="0" hangingPunct="1">
              <a:lnSpc>
                <a:spcPct val="100000"/>
              </a:lnSpc>
              <a:spcBef>
                <a:spcPts val="0"/>
              </a:spcBef>
              <a:spcAft>
                <a:spcPts val="0"/>
              </a:spcAft>
              <a:buClr>
                <a:srgbClr val="7F7F7F"/>
              </a:buClr>
              <a:buSzPct val="100000"/>
              <a:buFont typeface="Wingdings 3" pitchFamily="18" charset="2"/>
              <a:buChar char="ê"/>
              <a:tabLst/>
              <a:defRPr/>
            </a:lvl3pPr>
            <a:lvl4pPr marL="1233970" marR="0" indent="-367405" algn="l" defTabSz="979402" rtl="0" eaLnBrk="1" fontAlgn="auto" latinLnBrk="0" hangingPunct="1">
              <a:lnSpc>
                <a:spcPct val="100000"/>
              </a:lnSpc>
              <a:spcBef>
                <a:spcPts val="0"/>
              </a:spcBef>
              <a:spcAft>
                <a:spcPts val="0"/>
              </a:spcAft>
              <a:buClrTx/>
              <a:buSzTx/>
              <a:buFont typeface="Arial" pitchFamily="34" charset="0"/>
              <a:buChar char="–"/>
              <a:tabLst/>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Text Placeholder 10"/>
          <p:cNvSpPr txBox="1">
            <a:spLocks/>
          </p:cNvSpPr>
          <p:nvPr userDrawn="1"/>
        </p:nvSpPr>
        <p:spPr>
          <a:xfrm>
            <a:off x="225105" y="6654800"/>
            <a:ext cx="4419600" cy="152400"/>
          </a:xfrm>
          <a:prstGeom prst="rect">
            <a:avLst/>
          </a:prstGeom>
        </p:spPr>
        <p:txBody>
          <a:bodyPr lIns="0" tIns="0" rIns="0" bIns="0">
            <a:noAutofit/>
          </a:bodyPr>
          <a:lstStyle>
            <a:lvl1pPr marL="0" indent="0" eaLnBrk="1" hangingPunct="1">
              <a:spcBef>
                <a:spcPts val="675"/>
              </a:spcBef>
              <a:buSzPct val="80000"/>
              <a:buFont typeface="Arial" charset="0"/>
              <a:buNone/>
              <a:defRPr sz="700" spc="0">
                <a:solidFill>
                  <a:schemeClr val="bg1"/>
                </a:solidFill>
                <a:latin typeface="Gotham Book" pitchFamily="50" charset="0"/>
                <a:cs typeface="Gotham Book" pitchFamily="50" charset="0"/>
              </a:defRPr>
            </a:lvl1pPr>
            <a:lvl2pPr marL="542925" indent="-285750" eaLnBrk="1" hangingPunct="1">
              <a:buFont typeface="Calibri" charset="0"/>
              <a:buChar char="–"/>
              <a:defRPr sz="1900">
                <a:latin typeface="+mn-lt"/>
                <a:cs typeface="+mn-cs"/>
              </a:defRPr>
            </a:lvl2pPr>
            <a:lvl3pPr marL="711200" indent="-158750" eaLnBrk="1" hangingPunct="1">
              <a:buClr>
                <a:srgbClr val="7F7F7F"/>
              </a:buClr>
              <a:buSzPct val="100000"/>
              <a:buFont typeface="Wingdings 3" charset="0"/>
              <a:buChar char="ê"/>
              <a:defRPr>
                <a:latin typeface="+mn-lt"/>
                <a:cs typeface="+mn-cs"/>
              </a:defRPr>
            </a:lvl3pPr>
            <a:lvl4pPr marL="925513" indent="-204788" eaLnBrk="1" hangingPunct="1">
              <a:buFont typeface="Arial" charset="0"/>
              <a:buChar char="–"/>
              <a:defRPr>
                <a:latin typeface="+mn-lt"/>
                <a:cs typeface="+mn-cs"/>
              </a:defRPr>
            </a:lvl4pPr>
            <a:lvl5pPr marL="714375" indent="-66675" eaLnBrk="1" hangingPunct="1">
              <a:buClr>
                <a:srgbClr val="7F7F7F"/>
              </a:buClr>
              <a:buFont typeface="Wingdings 3" charset="0"/>
              <a:buChar char="ê"/>
              <a:defRPr>
                <a:latin typeface="+mn-lt"/>
                <a:cs typeface="+mn-cs"/>
              </a:defRPr>
            </a:lvl5pPr>
            <a:lvl6pPr marL="2244919" indent="-204084" defTabSz="816334">
              <a:spcBef>
                <a:spcPct val="20000"/>
              </a:spcBef>
              <a:buFont typeface="Arial" pitchFamily="34" charset="0"/>
              <a:buChar char="•"/>
              <a:defRPr sz="1800">
                <a:latin typeface="+mn-lt"/>
                <a:ea typeface="+mn-ea"/>
                <a:cs typeface="+mn-cs"/>
              </a:defRPr>
            </a:lvl6pPr>
            <a:lvl7pPr marL="2653085" indent="-204084" defTabSz="816334">
              <a:spcBef>
                <a:spcPct val="20000"/>
              </a:spcBef>
              <a:buFont typeface="Arial" pitchFamily="34" charset="0"/>
              <a:buChar char="•"/>
              <a:defRPr sz="1800">
                <a:latin typeface="+mn-lt"/>
                <a:ea typeface="+mn-ea"/>
                <a:cs typeface="+mn-cs"/>
              </a:defRPr>
            </a:lvl7pPr>
            <a:lvl8pPr marL="3061253" indent="-204084" defTabSz="816334">
              <a:spcBef>
                <a:spcPct val="20000"/>
              </a:spcBef>
              <a:buFont typeface="Arial" pitchFamily="34" charset="0"/>
              <a:buChar char="•"/>
              <a:defRPr sz="1800">
                <a:latin typeface="+mn-lt"/>
                <a:ea typeface="+mn-ea"/>
                <a:cs typeface="+mn-cs"/>
              </a:defRPr>
            </a:lvl8pPr>
            <a:lvl9pPr marL="3469420" indent="-204084" defTabSz="816334">
              <a:spcBef>
                <a:spcPct val="20000"/>
              </a:spcBef>
              <a:buFont typeface="Arial" pitchFamily="34" charset="0"/>
              <a:buChar char="•"/>
              <a:defRPr sz="1800">
                <a:latin typeface="+mn-lt"/>
                <a:ea typeface="+mn-ea"/>
                <a:cs typeface="+mn-cs"/>
              </a:defRPr>
            </a:lvl9pPr>
          </a:lstStyle>
          <a:p>
            <a:pPr defTabSz="1087827" fontAlgn="base">
              <a:spcAft>
                <a:spcPct val="0"/>
              </a:spcAft>
            </a:pPr>
            <a:r>
              <a:rPr lang="en-US" sz="933" dirty="0">
                <a:solidFill>
                  <a:prstClr val="white"/>
                </a:solidFill>
                <a:ea typeface="ＭＳ Ｐゴシック" charset="0"/>
              </a:rPr>
              <a:t>Copyright © 2016 Splunk Inc.  Confidential.</a:t>
            </a:r>
          </a:p>
          <a:p>
            <a:pPr defTabSz="1087827" fontAlgn="base">
              <a:spcAft>
                <a:spcPct val="0"/>
              </a:spcAft>
            </a:pPr>
            <a:endParaRPr lang="en-US" sz="933" dirty="0">
              <a:solidFill>
                <a:prstClr val="white"/>
              </a:solidFill>
              <a:ea typeface="ＭＳ Ｐゴシック" charset="0"/>
            </a:endParaRPr>
          </a:p>
        </p:txBody>
      </p:sp>
    </p:spTree>
    <p:custDataLst>
      <p:tags r:id="rId1"/>
    </p:custDataLst>
    <p:extLst>
      <p:ext uri="{BB962C8B-B14F-4D97-AF65-F5344CB8AC3E}">
        <p14:creationId xmlns:p14="http://schemas.microsoft.com/office/powerpoint/2010/main" val="411946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1379621"/>
            <a:ext cx="5349240" cy="452425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6386697" y="1379621"/>
            <a:ext cx="5349240" cy="452425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2" name="Subtitle 2"/>
          <p:cNvSpPr>
            <a:spLocks noGrp="1"/>
          </p:cNvSpPr>
          <p:nvPr>
            <p:ph type="subTitle" idx="13"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10"/>
          <p:cNvSpPr>
            <a:spLocks noGrp="1"/>
          </p:cNvSpPr>
          <p:nvPr>
            <p:ph sz="quarter" idx="14"/>
          </p:nvPr>
        </p:nvSpPr>
        <p:spPr>
          <a:xfrm>
            <a:off x="385118" y="1306933"/>
            <a:ext cx="11407959" cy="4742905"/>
          </a:xfrm>
          <a:prstGeom prst="rect">
            <a:avLst/>
          </a:prstGeom>
        </p:spPr>
        <p:txBody>
          <a:bodyPr lIns="51426" tIns="25713" rIns="51426" bIns="25713"/>
          <a:lstStyle>
            <a:lvl1pPr marL="308492" marR="0" indent="-308492" algn="l" defTabSz="979402" rtl="0" eaLnBrk="1" fontAlgn="auto" latinLnBrk="0" hangingPunct="1">
              <a:lnSpc>
                <a:spcPct val="100000"/>
              </a:lnSpc>
              <a:spcBef>
                <a:spcPts val="809"/>
              </a:spcBef>
              <a:spcAft>
                <a:spcPts val="0"/>
              </a:spcAft>
              <a:buClrTx/>
              <a:buSzPct val="80000"/>
              <a:buFontTx/>
              <a:buBlip>
                <a:blip r:embed="rId3"/>
              </a:buBlip>
              <a:tabLst/>
              <a:defRPr/>
            </a:lvl1pPr>
            <a:lvl2pPr marL="652334" marR="0" indent="-343841" algn="l" defTabSz="979402" rtl="0" eaLnBrk="1" fontAlgn="auto" latinLnBrk="0" hangingPunct="1">
              <a:lnSpc>
                <a:spcPct val="100000"/>
              </a:lnSpc>
              <a:spcBef>
                <a:spcPts val="0"/>
              </a:spcBef>
              <a:spcAft>
                <a:spcPts val="0"/>
              </a:spcAft>
              <a:buClrTx/>
              <a:buSzTx/>
              <a:buFont typeface="Calibri" pitchFamily="34" charset="0"/>
              <a:buChar char="–"/>
              <a:tabLst/>
              <a:defRPr/>
            </a:lvl2pPr>
            <a:lvl3pPr marL="854781" marR="0" indent="-190666" algn="l" defTabSz="979402" rtl="0" eaLnBrk="1" fontAlgn="auto" latinLnBrk="0" hangingPunct="1">
              <a:lnSpc>
                <a:spcPct val="100000"/>
              </a:lnSpc>
              <a:spcBef>
                <a:spcPts val="0"/>
              </a:spcBef>
              <a:spcAft>
                <a:spcPts val="0"/>
              </a:spcAft>
              <a:buClr>
                <a:srgbClr val="7F7F7F"/>
              </a:buClr>
              <a:buSzPct val="100000"/>
              <a:buFont typeface="Wingdings 3" pitchFamily="18" charset="2"/>
              <a:buChar char="ê"/>
              <a:tabLst/>
              <a:defRPr/>
            </a:lvl3pPr>
            <a:lvl4pPr marL="1233970" marR="0" indent="-367405" algn="l" defTabSz="979402" rtl="0" eaLnBrk="1" fontAlgn="auto" latinLnBrk="0" hangingPunct="1">
              <a:lnSpc>
                <a:spcPct val="100000"/>
              </a:lnSpc>
              <a:spcBef>
                <a:spcPts val="0"/>
              </a:spcBef>
              <a:spcAft>
                <a:spcPts val="0"/>
              </a:spcAft>
              <a:buClrTx/>
              <a:buSzTx/>
              <a:buFont typeface="Arial" pitchFamily="34" charset="0"/>
              <a:buChar char="–"/>
              <a:tabLst/>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Text Placeholder 10"/>
          <p:cNvSpPr txBox="1">
            <a:spLocks/>
          </p:cNvSpPr>
          <p:nvPr userDrawn="1"/>
        </p:nvSpPr>
        <p:spPr>
          <a:xfrm>
            <a:off x="225105" y="6654800"/>
            <a:ext cx="4419600" cy="152400"/>
          </a:xfrm>
          <a:prstGeom prst="rect">
            <a:avLst/>
          </a:prstGeom>
        </p:spPr>
        <p:txBody>
          <a:bodyPr lIns="0" tIns="0" rIns="0" bIns="0">
            <a:noAutofit/>
          </a:bodyPr>
          <a:lstStyle>
            <a:lvl1pPr marL="0" indent="0" eaLnBrk="1" hangingPunct="1">
              <a:spcBef>
                <a:spcPts val="675"/>
              </a:spcBef>
              <a:buSzPct val="80000"/>
              <a:buFont typeface="Arial" charset="0"/>
              <a:buNone/>
              <a:defRPr sz="700" spc="0">
                <a:solidFill>
                  <a:schemeClr val="bg1"/>
                </a:solidFill>
                <a:latin typeface="Gotham Book" pitchFamily="50" charset="0"/>
                <a:cs typeface="Gotham Book" pitchFamily="50" charset="0"/>
              </a:defRPr>
            </a:lvl1pPr>
            <a:lvl2pPr marL="542925" indent="-285750" eaLnBrk="1" hangingPunct="1">
              <a:buFont typeface="Calibri" charset="0"/>
              <a:buChar char="–"/>
              <a:defRPr sz="1900">
                <a:latin typeface="+mn-lt"/>
                <a:cs typeface="+mn-cs"/>
              </a:defRPr>
            </a:lvl2pPr>
            <a:lvl3pPr marL="711200" indent="-158750" eaLnBrk="1" hangingPunct="1">
              <a:buClr>
                <a:srgbClr val="7F7F7F"/>
              </a:buClr>
              <a:buSzPct val="100000"/>
              <a:buFont typeface="Wingdings 3" charset="0"/>
              <a:buChar char="ê"/>
              <a:defRPr>
                <a:latin typeface="+mn-lt"/>
                <a:cs typeface="+mn-cs"/>
              </a:defRPr>
            </a:lvl3pPr>
            <a:lvl4pPr marL="925513" indent="-204788" eaLnBrk="1" hangingPunct="1">
              <a:buFont typeface="Arial" charset="0"/>
              <a:buChar char="–"/>
              <a:defRPr>
                <a:latin typeface="+mn-lt"/>
                <a:cs typeface="+mn-cs"/>
              </a:defRPr>
            </a:lvl4pPr>
            <a:lvl5pPr marL="714375" indent="-66675" eaLnBrk="1" hangingPunct="1">
              <a:buClr>
                <a:srgbClr val="7F7F7F"/>
              </a:buClr>
              <a:buFont typeface="Wingdings 3" charset="0"/>
              <a:buChar char="ê"/>
              <a:defRPr>
                <a:latin typeface="+mn-lt"/>
                <a:cs typeface="+mn-cs"/>
              </a:defRPr>
            </a:lvl5pPr>
            <a:lvl6pPr marL="2244919" indent="-204084" defTabSz="816334">
              <a:spcBef>
                <a:spcPct val="20000"/>
              </a:spcBef>
              <a:buFont typeface="Arial" pitchFamily="34" charset="0"/>
              <a:buChar char="•"/>
              <a:defRPr sz="1800">
                <a:latin typeface="+mn-lt"/>
                <a:ea typeface="+mn-ea"/>
                <a:cs typeface="+mn-cs"/>
              </a:defRPr>
            </a:lvl6pPr>
            <a:lvl7pPr marL="2653085" indent="-204084" defTabSz="816334">
              <a:spcBef>
                <a:spcPct val="20000"/>
              </a:spcBef>
              <a:buFont typeface="Arial" pitchFamily="34" charset="0"/>
              <a:buChar char="•"/>
              <a:defRPr sz="1800">
                <a:latin typeface="+mn-lt"/>
                <a:ea typeface="+mn-ea"/>
                <a:cs typeface="+mn-cs"/>
              </a:defRPr>
            </a:lvl7pPr>
            <a:lvl8pPr marL="3061253" indent="-204084" defTabSz="816334">
              <a:spcBef>
                <a:spcPct val="20000"/>
              </a:spcBef>
              <a:buFont typeface="Arial" pitchFamily="34" charset="0"/>
              <a:buChar char="•"/>
              <a:defRPr sz="1800">
                <a:latin typeface="+mn-lt"/>
                <a:ea typeface="+mn-ea"/>
                <a:cs typeface="+mn-cs"/>
              </a:defRPr>
            </a:lvl8pPr>
            <a:lvl9pPr marL="3469420" indent="-204084" defTabSz="816334">
              <a:spcBef>
                <a:spcPct val="20000"/>
              </a:spcBef>
              <a:buFont typeface="Arial" pitchFamily="34" charset="0"/>
              <a:buChar char="•"/>
              <a:defRPr sz="1800">
                <a:latin typeface="+mn-lt"/>
                <a:ea typeface="+mn-ea"/>
                <a:cs typeface="+mn-cs"/>
              </a:defRPr>
            </a:lvl9pPr>
          </a:lstStyle>
          <a:p>
            <a:pPr defTabSz="1087827" fontAlgn="base">
              <a:spcAft>
                <a:spcPct val="0"/>
              </a:spcAft>
            </a:pPr>
            <a:r>
              <a:rPr lang="en-US" sz="933" dirty="0">
                <a:solidFill>
                  <a:prstClr val="white"/>
                </a:solidFill>
                <a:ea typeface="ＭＳ Ｐゴシック" charset="0"/>
              </a:rPr>
              <a:t>Copyright © 2016 Splunk Inc.  Confidential.</a:t>
            </a:r>
          </a:p>
          <a:p>
            <a:pPr defTabSz="1087827" fontAlgn="base">
              <a:spcAft>
                <a:spcPct val="0"/>
              </a:spcAft>
            </a:pPr>
            <a:endParaRPr lang="en-US" sz="933" dirty="0">
              <a:solidFill>
                <a:prstClr val="white"/>
              </a:solidFill>
              <a:ea typeface="ＭＳ Ｐゴシック" charset="0"/>
            </a:endParaRPr>
          </a:p>
        </p:txBody>
      </p:sp>
    </p:spTree>
    <p:custDataLst>
      <p:tags r:id="rId1"/>
    </p:custDataLst>
    <p:extLst>
      <p:ext uri="{BB962C8B-B14F-4D97-AF65-F5344CB8AC3E}">
        <p14:creationId xmlns:p14="http://schemas.microsoft.com/office/powerpoint/2010/main" val="1475244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1379621"/>
            <a:ext cx="5349240" cy="452425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6386697" y="1379621"/>
            <a:ext cx="5349240" cy="452425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p:cNvPicPr>
            <a:picLocks/>
          </p:cNvPicPr>
          <p:nvPr/>
        </p:nvPicPr>
        <p:blipFill>
          <a:blip r:embed="rId2"/>
          <a:stretch>
            <a:fillRect/>
          </a:stretch>
        </p:blipFill>
        <p:spPr>
          <a:xfrm>
            <a:off x="9746234" y="6365174"/>
            <a:ext cx="2139696" cy="301752"/>
          </a:xfrm>
          <a:prstGeom prst="rect">
            <a:avLst/>
          </a:prstGeom>
        </p:spPr>
      </p:pic>
      <p:sp>
        <p:nvSpPr>
          <p:cNvPr id="10"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1" name="Subtitle 2"/>
          <p:cNvSpPr>
            <a:spLocks noGrp="1"/>
          </p:cNvSpPr>
          <p:nvPr>
            <p:ph type="subTitle" idx="13" hasCustomPrompt="1"/>
          </p:nvPr>
        </p:nvSpPr>
        <p:spPr>
          <a:xfrm>
            <a:off x="456063" y="880004"/>
            <a:ext cx="11279873" cy="27460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2090911"/>
            <a:ext cx="5349240" cy="381296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456063" y="310393"/>
            <a:ext cx="5349239" cy="899929"/>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456063" y="1305388"/>
            <a:ext cx="5349239" cy="30206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6386697" y="310393"/>
            <a:ext cx="5349240" cy="5593483"/>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6062" y="2090911"/>
            <a:ext cx="5349240" cy="381296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456063" y="310393"/>
            <a:ext cx="5349239" cy="899929"/>
          </a:xfrm>
        </p:spPr>
        <p:txBody>
          <a:bodyPr>
            <a:noAutofit/>
          </a:bodyPr>
          <a:lstStyle/>
          <a:p>
            <a:r>
              <a:rPr lang="en-US" dirty="0"/>
              <a:t>Subject: Slide Title</a:t>
            </a:r>
          </a:p>
        </p:txBody>
      </p:sp>
      <p:sp>
        <p:nvSpPr>
          <p:cNvPr id="6" name="Subtitle 2"/>
          <p:cNvSpPr>
            <a:spLocks noGrp="1"/>
          </p:cNvSpPr>
          <p:nvPr>
            <p:ph type="subTitle" idx="11" hasCustomPrompt="1"/>
          </p:nvPr>
        </p:nvSpPr>
        <p:spPr>
          <a:xfrm>
            <a:off x="456063" y="1305388"/>
            <a:ext cx="5349239" cy="302060"/>
          </a:xfrm>
        </p:spPr>
        <p:txBody>
          <a:bodyPr tIns="0"/>
          <a:lstStyle>
            <a:lvl1pPr marL="0" indent="0" algn="ctr">
              <a:buNone/>
              <a:defRPr sz="240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
        <p:nvSpPr>
          <p:cNvPr id="7" name="Content Placeholder 2"/>
          <p:cNvSpPr>
            <a:spLocks noGrp="1"/>
          </p:cNvSpPr>
          <p:nvPr>
            <p:ph sz="half" idx="12" hasCustomPrompt="1"/>
          </p:nvPr>
        </p:nvSpPr>
        <p:spPr>
          <a:xfrm>
            <a:off x="6386697" y="310392"/>
            <a:ext cx="5349240" cy="5593484"/>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9746234" y="6365174"/>
            <a:ext cx="2139696" cy="301752"/>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6064" y="1401330"/>
            <a:ext cx="5355906" cy="67357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6386696" y="1401330"/>
            <a:ext cx="5349240" cy="67357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2"/>
          <p:cNvSpPr>
            <a:spLocks noGrp="1"/>
          </p:cNvSpPr>
          <p:nvPr>
            <p:ph sz="half" idx="10"/>
          </p:nvPr>
        </p:nvSpPr>
        <p:spPr>
          <a:xfrm>
            <a:off x="456062" y="1961304"/>
            <a:ext cx="5349240" cy="394257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1"/>
          </p:nvPr>
        </p:nvSpPr>
        <p:spPr>
          <a:xfrm>
            <a:off x="6386696" y="1961304"/>
            <a:ext cx="5349240" cy="394257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456063" y="310394"/>
            <a:ext cx="11279874" cy="443586"/>
          </a:xfrm>
        </p:spPr>
        <p:txBody>
          <a:bodyPr/>
          <a:lstStyle/>
          <a:p>
            <a:r>
              <a:rPr lang="en-US" dirty="0"/>
              <a:t>Subject: Slide Title</a:t>
            </a:r>
          </a:p>
        </p:txBody>
      </p:sp>
      <p:sp>
        <p:nvSpPr>
          <p:cNvPr id="12" name="Subtitle 2"/>
          <p:cNvSpPr>
            <a:spLocks noGrp="1"/>
          </p:cNvSpPr>
          <p:nvPr>
            <p:ph type="subTitle" idx="12" hasCustomPrompt="1"/>
          </p:nvPr>
        </p:nvSpPr>
        <p:spPr>
          <a:xfrm>
            <a:off x="456063" y="880004"/>
            <a:ext cx="11279873" cy="274600"/>
          </a:xfrm>
        </p:spPr>
        <p:txBody>
          <a:bodyPr tIns="0"/>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A Subhead Would Help Explain Context and Topic</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2"/>
          <a:stretch>
            <a:fillRect/>
          </a:stretch>
        </p:blipFill>
        <p:spPr>
          <a:xfrm>
            <a:off x="9745665" y="6368577"/>
            <a:ext cx="2140265" cy="297553"/>
          </a:xfrm>
          <a:prstGeom prst="rect">
            <a:avLst/>
          </a:prstGeom>
        </p:spPr>
      </p:pic>
      <p:pic>
        <p:nvPicPr>
          <p:cNvPr id="109" name="Picture 108"/>
          <p:cNvPicPr>
            <a:picLocks noChangeAspect="1"/>
          </p:cNvPicPr>
          <p:nvPr/>
        </p:nvPicPr>
        <p:blipFill>
          <a:blip r:embed="rId53"/>
          <a:stretch>
            <a:fillRect/>
          </a:stretch>
        </p:blipFill>
        <p:spPr>
          <a:xfrm>
            <a:off x="0" y="0"/>
            <a:ext cx="12192000" cy="6858000"/>
          </a:xfrm>
          <a:prstGeom prst="rect">
            <a:avLst/>
          </a:prstGeom>
        </p:spPr>
      </p:pic>
      <p:sp>
        <p:nvSpPr>
          <p:cNvPr id="15" name="Title Placeholder 14"/>
          <p:cNvSpPr>
            <a:spLocks noGrp="1"/>
          </p:cNvSpPr>
          <p:nvPr>
            <p:ph type="title"/>
          </p:nvPr>
        </p:nvSpPr>
        <p:spPr>
          <a:xfrm>
            <a:off x="456063" y="310393"/>
            <a:ext cx="11279874" cy="899929"/>
          </a:xfrm>
          <a:prstGeom prst="rect">
            <a:avLst/>
          </a:prstGeom>
        </p:spPr>
        <p:txBody>
          <a:bodyPr vert="horz" lIns="0" tIns="82296" rIns="0" bIns="0" rtlCol="0" anchor="t" anchorCtr="0">
            <a:noAutofit/>
          </a:bodyPr>
          <a:lstStyle/>
          <a:p>
            <a:r>
              <a:rPr lang="en-US"/>
              <a:t>Click to edit Master title style</a:t>
            </a:r>
            <a:endParaRPr lang="en-US" dirty="0"/>
          </a:p>
        </p:txBody>
      </p:sp>
      <p:sp>
        <p:nvSpPr>
          <p:cNvPr id="16" name="Text Placeholder 15"/>
          <p:cNvSpPr>
            <a:spLocks noGrp="1"/>
          </p:cNvSpPr>
          <p:nvPr>
            <p:ph type="body" idx="1"/>
          </p:nvPr>
        </p:nvSpPr>
        <p:spPr>
          <a:xfrm>
            <a:off x="456063" y="1270405"/>
            <a:ext cx="11279872" cy="4633471"/>
          </a:xfrm>
          <a:prstGeom prst="rect">
            <a:avLst/>
          </a:prstGeom>
        </p:spPr>
        <p:txBody>
          <a:bodyPr vert="horz" lIns="0" tIns="182880" rIns="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Box 6"/>
          <p:cNvSpPr txBox="1"/>
          <p:nvPr/>
        </p:nvSpPr>
        <p:spPr>
          <a:xfrm>
            <a:off x="7153835" y="34865"/>
            <a:ext cx="5033862" cy="215444"/>
          </a:xfrm>
          <a:prstGeom prst="rect">
            <a:avLst/>
          </a:prstGeom>
          <a:noFill/>
        </p:spPr>
        <p:txBody>
          <a:bodyPr wrap="square" rtlCol="0">
            <a:spAutoFit/>
          </a:bodyPr>
          <a:lstStyle/>
          <a:p>
            <a:pPr algn="r"/>
            <a:r>
              <a:rPr lang="en-US" sz="800" cap="all" spc="100" dirty="0">
                <a:solidFill>
                  <a:schemeClr val="accent2">
                    <a:lumMod val="75000"/>
                  </a:schemeClr>
                </a:solidFill>
              </a:rPr>
              <a:t>© 2019 Splunk Inc.</a:t>
            </a:r>
          </a:p>
        </p:txBody>
      </p:sp>
      <p:sp>
        <p:nvSpPr>
          <p:cNvPr id="9" name="TextBox 8"/>
          <p:cNvSpPr txBox="1"/>
          <p:nvPr/>
        </p:nvSpPr>
        <p:spPr>
          <a:xfrm>
            <a:off x="6696635" y="-4847862"/>
            <a:ext cx="5491061" cy="215444"/>
          </a:xfrm>
          <a:prstGeom prst="rect">
            <a:avLst/>
          </a:prstGeom>
          <a:noFill/>
        </p:spPr>
        <p:txBody>
          <a:bodyPr wrap="square" rtlCol="0">
            <a:spAutoFit/>
          </a:bodyPr>
          <a:lstStyle/>
          <a:p>
            <a:pPr algn="r"/>
            <a:r>
              <a:rPr lang="en-US" sz="800" cap="all" spc="100" dirty="0">
                <a:solidFill>
                  <a:srgbClr val="515151"/>
                </a:solidFill>
              </a:rPr>
              <a:t>© 2017 Splunk Inc. Confidential information. Do not distribute.</a:t>
            </a:r>
          </a:p>
        </p:txBody>
      </p:sp>
    </p:spTree>
    <p:extLst>
      <p:ext uri="{BB962C8B-B14F-4D97-AF65-F5344CB8AC3E}">
        <p14:creationId xmlns:p14="http://schemas.microsoft.com/office/powerpoint/2010/main" val="923646196"/>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 id="2147483738" r:id="rId18"/>
    <p:sldLayoutId id="2147483740" r:id="rId19"/>
    <p:sldLayoutId id="2147483741" r:id="rId20"/>
    <p:sldLayoutId id="2147483742" r:id="rId21"/>
    <p:sldLayoutId id="2147483743" r:id="rId22"/>
    <p:sldLayoutId id="2147483744" r:id="rId23"/>
    <p:sldLayoutId id="2147483745" r:id="rId24"/>
    <p:sldLayoutId id="2147483746" r:id="rId25"/>
    <p:sldLayoutId id="2147483747" r:id="rId26"/>
    <p:sldLayoutId id="2147483748" r:id="rId27"/>
    <p:sldLayoutId id="2147483749" r:id="rId28"/>
    <p:sldLayoutId id="2147483750" r:id="rId29"/>
    <p:sldLayoutId id="2147483751" r:id="rId30"/>
    <p:sldLayoutId id="2147483752" r:id="rId31"/>
    <p:sldLayoutId id="2147483753" r:id="rId32"/>
    <p:sldLayoutId id="2147483754" r:id="rId33"/>
    <p:sldLayoutId id="2147483755" r:id="rId34"/>
    <p:sldLayoutId id="2147483756" r:id="rId35"/>
    <p:sldLayoutId id="2147483757" r:id="rId36"/>
    <p:sldLayoutId id="2147483758" r:id="rId37"/>
    <p:sldLayoutId id="2147483759" r:id="rId38"/>
    <p:sldLayoutId id="2147483760" r:id="rId39"/>
    <p:sldLayoutId id="2147483761" r:id="rId40"/>
    <p:sldLayoutId id="2147483762" r:id="rId41"/>
    <p:sldLayoutId id="2147483763" r:id="rId42"/>
    <p:sldLayoutId id="2147483764" r:id="rId43"/>
    <p:sldLayoutId id="2147483765" r:id="rId44"/>
    <p:sldLayoutId id="2147483766" r:id="rId45"/>
    <p:sldLayoutId id="2147483767" r:id="rId46"/>
    <p:sldLayoutId id="2147483768" r:id="rId47"/>
    <p:sldLayoutId id="2147483769" r:id="rId48"/>
    <p:sldLayoutId id="2147483778" r:id="rId49"/>
    <p:sldLayoutId id="2147483779" r:id="rId5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p:titleStyle>
    <p:bodyStyle>
      <a:lvl1pPr marL="288925" marR="0" indent="-288925" algn="l" defTabSz="914400" rtl="0" eaLnBrk="1" fontAlgn="auto" latinLnBrk="0" hangingPunct="1">
        <a:lnSpc>
          <a:spcPct val="92000"/>
        </a:lnSpc>
        <a:spcBef>
          <a:spcPts val="600"/>
        </a:spcBef>
        <a:spcAft>
          <a:spcPts val="300"/>
        </a:spcAft>
        <a:buClr>
          <a:schemeClr val="accent1"/>
        </a:buClr>
        <a:buSzPct val="70000"/>
        <a:buFont typeface=".LucidaGrandeUI" charset="0"/>
        <a:buChar char="▶"/>
        <a:tabLst/>
        <a:defRPr sz="2400" kern="1200">
          <a:solidFill>
            <a:schemeClr val="tx1"/>
          </a:solidFill>
          <a:latin typeface="+mn-lt"/>
          <a:ea typeface="+mn-ea"/>
          <a:cs typeface="+mn-cs"/>
        </a:defRPr>
      </a:lvl1pPr>
      <a:lvl2pPr marL="509588" marR="0" indent="-231775" algn="l" defTabSz="914400" rtl="0" eaLnBrk="1" fontAlgn="auto" latinLnBrk="0" hangingPunct="1">
        <a:lnSpc>
          <a:spcPct val="95000"/>
        </a:lnSpc>
        <a:spcBef>
          <a:spcPts val="600"/>
        </a:spcBef>
        <a:spcAft>
          <a:spcPts val="300"/>
        </a:spcAft>
        <a:buClr>
          <a:schemeClr val="accent1"/>
        </a:buClr>
        <a:buSzPct val="115000"/>
        <a:buFont typeface="Arial"/>
        <a:buChar char="•"/>
        <a:tabLst/>
        <a:defRPr sz="2000" kern="1200">
          <a:solidFill>
            <a:schemeClr val="tx2"/>
          </a:solidFill>
          <a:latin typeface="+mn-lt"/>
          <a:ea typeface="+mn-ea"/>
          <a:cs typeface="+mn-cs"/>
        </a:defRPr>
      </a:lvl2pPr>
      <a:lvl3pPr marL="741363" marR="0" indent="-231775" algn="l" defTabSz="914400" rtl="0" eaLnBrk="1" fontAlgn="auto" latinLnBrk="0" hangingPunct="1">
        <a:lnSpc>
          <a:spcPct val="95000"/>
        </a:lnSpc>
        <a:spcBef>
          <a:spcPts val="600"/>
        </a:spcBef>
        <a:spcAft>
          <a:spcPts val="300"/>
        </a:spcAft>
        <a:buClr>
          <a:schemeClr val="accent1"/>
        </a:buClr>
        <a:buSzPct val="115000"/>
        <a:buFont typeface="Arial"/>
        <a:buChar char="•"/>
        <a:tabLst/>
        <a:defRPr sz="2000" kern="1200">
          <a:solidFill>
            <a:schemeClr val="tx2"/>
          </a:solidFill>
          <a:latin typeface="+mn-lt"/>
          <a:ea typeface="+mn-ea"/>
          <a:cs typeface="+mn-cs"/>
        </a:defRPr>
      </a:lvl3pPr>
      <a:lvl4pPr marL="971550" marR="0" indent="-230188" algn="l" defTabSz="914400" rtl="0" eaLnBrk="1" fontAlgn="auto" latinLnBrk="0" hangingPunct="1">
        <a:lnSpc>
          <a:spcPct val="95000"/>
        </a:lnSpc>
        <a:spcBef>
          <a:spcPts val="600"/>
        </a:spcBef>
        <a:spcAft>
          <a:spcPts val="300"/>
        </a:spcAft>
        <a:buClr>
          <a:schemeClr val="accent1"/>
        </a:buClr>
        <a:buSzTx/>
        <a:buFont typeface="Arial" panose="020B0604020202020204" pitchFamily="34" charset="0"/>
        <a:buChar char="−"/>
        <a:tabLst/>
        <a:defRPr sz="1600" kern="1200">
          <a:solidFill>
            <a:schemeClr val="tx2"/>
          </a:solidFill>
          <a:latin typeface="+mn-lt"/>
          <a:ea typeface="+mn-ea"/>
          <a:cs typeface="+mn-cs"/>
        </a:defRPr>
      </a:lvl4pPr>
      <a:lvl5pPr marL="0" marR="0" indent="0" algn="l" defTabSz="914400" rtl="0" eaLnBrk="1" fontAlgn="auto" latinLnBrk="0" hangingPunct="1">
        <a:lnSpc>
          <a:spcPct val="95000"/>
        </a:lnSpc>
        <a:spcBef>
          <a:spcPts val="600"/>
        </a:spcBef>
        <a:spcAft>
          <a:spcPts val="300"/>
        </a:spcAft>
        <a:buClr>
          <a:schemeClr val="accent1"/>
        </a:buClr>
        <a:buSzTx/>
        <a:buFont typeface="Arial" panose="020B0604020202020204" pitchFamily="34" charset="0"/>
        <a:buChar char="​"/>
        <a:tabLst/>
        <a:defRPr sz="2000" kern="1200" baseline="0">
          <a:solidFill>
            <a:schemeClr val="accent1"/>
          </a:solidFill>
          <a:latin typeface="+mn-lt"/>
          <a:ea typeface="+mn-ea"/>
          <a:cs typeface="+mn-cs"/>
        </a:defRPr>
      </a:lvl5pPr>
      <a:lvl6pPr marL="3175" indent="-3175" algn="l" defTabSz="914400" rtl="0" eaLnBrk="1" latinLnBrk="0" hangingPunct="1">
        <a:lnSpc>
          <a:spcPct val="95000"/>
        </a:lnSpc>
        <a:spcBef>
          <a:spcPts val="600"/>
        </a:spcBef>
        <a:spcAft>
          <a:spcPts val="300"/>
        </a:spcAft>
        <a:buFont typeface="Arial" panose="020B0604020202020204" pitchFamily="34" charset="0"/>
        <a:buChar char="​"/>
        <a:defRPr sz="2800" b="1" kern="1200">
          <a:solidFill>
            <a:schemeClr val="accent1"/>
          </a:solidFill>
          <a:latin typeface="+mn-lt"/>
          <a:ea typeface="+mn-ea"/>
          <a:cs typeface="+mn-cs"/>
        </a:defRPr>
      </a:lvl6pPr>
      <a:lvl7pPr marL="0" indent="3175" algn="l" defTabSz="914400" rtl="0" eaLnBrk="1" latinLnBrk="0" hangingPunct="1">
        <a:lnSpc>
          <a:spcPct val="95000"/>
        </a:lnSpc>
        <a:spcBef>
          <a:spcPts val="600"/>
        </a:spcBef>
        <a:spcAft>
          <a:spcPts val="300"/>
        </a:spcAft>
        <a:buFont typeface="Arial" panose="020B0604020202020204" pitchFamily="34" charset="0"/>
        <a:buChar char="​"/>
        <a:defRPr sz="2400" kern="1200">
          <a:solidFill>
            <a:schemeClr val="tx1"/>
          </a:solidFill>
          <a:latin typeface="+mn-lt"/>
          <a:ea typeface="+mn-ea"/>
          <a:cs typeface="+mn-cs"/>
        </a:defRPr>
      </a:lvl7pPr>
      <a:lvl8pPr marL="3175" indent="-3175" algn="l" defTabSz="914400" rtl="0" eaLnBrk="1" latinLnBrk="0" hangingPunct="1">
        <a:lnSpc>
          <a:spcPct val="95000"/>
        </a:lnSpc>
        <a:spcBef>
          <a:spcPts val="600"/>
        </a:spcBef>
        <a:spcAft>
          <a:spcPts val="300"/>
        </a:spcAft>
        <a:buFont typeface="Arial" panose="020B0604020202020204" pitchFamily="34" charset="0"/>
        <a:buChar char="​"/>
        <a:defRPr sz="2000" kern="1200">
          <a:solidFill>
            <a:schemeClr val="tx1"/>
          </a:solidFill>
          <a:latin typeface="+mn-lt"/>
          <a:ea typeface="+mn-ea"/>
          <a:cs typeface="+mn-cs"/>
        </a:defRPr>
      </a:lvl8pPr>
      <a:lvl9pPr marL="0" indent="0" algn="l" defTabSz="914400" rtl="0" eaLnBrk="1" latinLnBrk="0" hangingPunct="1">
        <a:lnSpc>
          <a:spcPct val="95000"/>
        </a:lnSpc>
        <a:spcBef>
          <a:spcPts val="600"/>
        </a:spcBef>
        <a:spcAft>
          <a:spcPts val="300"/>
        </a:spcAft>
        <a:buFont typeface="Arial" panose="020B0604020202020204" pitchFamily="34" charset="0"/>
        <a:buNone/>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http-inputs-mysplunkcloud.example.com:8088/services/collector"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dev.splunk.com/view/event-collector/SP-CAAAE7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docs.splunk.com/Documentation/AWS/5.0.2/Installation/Macros"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docs.splunk.com/Documentation/AWS/5.0.2/Installation/Macros" TargetMode="External"/><Relationship Id="rId2" Type="http://schemas.openxmlformats.org/officeDocument/2006/relationships/hyperlink" Target="http://docs.splunk.com/Documentation/AWS/5.0.2/Installation/Savedsearches" TargetMode="Externa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hyperlink" Target="http://docs.splunk.com/Documentation/AWS/5.0.2/Installation/Lookups"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hyperlink" Target="http://docs.splunk.com/Documentation/AWS/5.0.2/Installation/Datamodels"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docs.splunk.com/Documentation/AWS/5.0.2/Installation/Macros"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docs.splunk.com/Documentation/AWS/5.0.2/Installation/Savedsearche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Cooking with AWS and Splunk</a:t>
            </a:r>
          </a:p>
        </p:txBody>
      </p:sp>
      <p:sp>
        <p:nvSpPr>
          <p:cNvPr id="3" name="Text Placeholder 2"/>
          <p:cNvSpPr>
            <a:spLocks noGrp="1"/>
          </p:cNvSpPr>
          <p:nvPr>
            <p:ph type="body" sz="quarter" idx="12"/>
          </p:nvPr>
        </p:nvSpPr>
        <p:spPr/>
        <p:txBody>
          <a:bodyPr/>
          <a:lstStyle/>
          <a:p>
            <a:r>
              <a:rPr lang="en-US" dirty="0"/>
              <a:t>Module 5 : Troubleshooting the Splunk App / Add-on for AWS</a:t>
            </a:r>
          </a:p>
        </p:txBody>
      </p:sp>
      <p:sp>
        <p:nvSpPr>
          <p:cNvPr id="5" name="Text Placeholder 4"/>
          <p:cNvSpPr>
            <a:spLocks noGrp="1"/>
          </p:cNvSpPr>
          <p:nvPr>
            <p:ph type="body" sz="quarter" idx="14"/>
          </p:nvPr>
        </p:nvSpPr>
        <p:spPr/>
        <p:txBody>
          <a:bodyPr/>
          <a:lstStyle/>
          <a:p>
            <a:r>
              <a:rPr lang="en-US" dirty="0"/>
              <a:t>Kam Amir | Splunk Cloud Architect</a:t>
            </a:r>
          </a:p>
        </p:txBody>
      </p:sp>
      <p:pic>
        <p:nvPicPr>
          <p:cNvPr id="4" name="Picture 3"/>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3143165" y="5835487"/>
            <a:ext cx="2192676" cy="821587"/>
          </a:xfrm>
          <a:prstGeom prst="rect">
            <a:avLst/>
          </a:prstGeom>
          <a:noFill/>
          <a:effectLst>
            <a:glow rad="127000">
              <a:schemeClr val="tx1"/>
            </a:glow>
          </a:effectLst>
        </p:spPr>
      </p:pic>
    </p:spTree>
    <p:extLst>
      <p:ext uri="{BB962C8B-B14F-4D97-AF65-F5344CB8AC3E}">
        <p14:creationId xmlns:p14="http://schemas.microsoft.com/office/powerpoint/2010/main" val="960453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r>
              <a:rPr lang="en-US" dirty="0"/>
              <a:t>Validate Data is coming into Splunk:</a:t>
            </a:r>
          </a:p>
          <a:p>
            <a:pPr lvl="1"/>
            <a:r>
              <a:rPr lang="en-US" dirty="0"/>
              <a:t>index=main | stats count by sourcetype</a:t>
            </a:r>
          </a:p>
          <a:p>
            <a:r>
              <a:rPr lang="en-US" dirty="0"/>
              <a:t>Search lag from indexer to events</a:t>
            </a:r>
          </a:p>
          <a:p>
            <a:pPr lvl="1"/>
            <a:r>
              <a:rPr lang="en-US" dirty="0"/>
              <a:t>index=main sourcetype=aws:* | eval time=_time | eval itime=_indextime | eval latency=(itime  - time) | stats count, avg(latency), min(latency), max(latency) by sourcetype</a:t>
            </a:r>
          </a:p>
          <a:p>
            <a:r>
              <a:rPr lang="en-US" dirty="0"/>
              <a:t>Search which indexes are being populated</a:t>
            </a:r>
          </a:p>
          <a:p>
            <a:pPr lvl="1"/>
            <a:r>
              <a:rPr lang="en-US" dirty="0"/>
              <a:t>index=aws* | stats count by index</a:t>
            </a:r>
          </a:p>
          <a:p>
            <a:r>
              <a:rPr lang="en-US" dirty="0"/>
              <a:t>Serverless (HEC)</a:t>
            </a:r>
          </a:p>
          <a:p>
            <a:pPr lvl="1"/>
            <a:r>
              <a:rPr lang="en-US" dirty="0"/>
              <a:t>index=_introspection sourcetype=http_event_collector_metrics</a:t>
            </a:r>
          </a:p>
        </p:txBody>
      </p:sp>
      <p:sp>
        <p:nvSpPr>
          <p:cNvPr id="3" name="Title 2"/>
          <p:cNvSpPr>
            <a:spLocks noGrp="1"/>
          </p:cNvSpPr>
          <p:nvPr>
            <p:ph type="title"/>
          </p:nvPr>
        </p:nvSpPr>
        <p:spPr/>
        <p:txBody>
          <a:bodyPr/>
          <a:lstStyle/>
          <a:p>
            <a:r>
              <a:rPr lang="en-US" dirty="0"/>
              <a:t>Search main index</a:t>
            </a:r>
          </a:p>
        </p:txBody>
      </p:sp>
    </p:spTree>
    <p:extLst>
      <p:ext uri="{BB962C8B-B14F-4D97-AF65-F5344CB8AC3E}">
        <p14:creationId xmlns:p14="http://schemas.microsoft.com/office/powerpoint/2010/main" val="8559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r>
              <a:rPr lang="en-US" dirty="0"/>
              <a:t>Validate errors by AWS Input</a:t>
            </a:r>
          </a:p>
          <a:p>
            <a:pPr lvl="1"/>
            <a:r>
              <a:rPr lang="en-US" dirty="0"/>
              <a:t>Index=_internal ERROR sourcetype=</a:t>
            </a:r>
            <a:r>
              <a:rPr lang="en-US" dirty="0" err="1"/>
              <a:t>aws</a:t>
            </a:r>
            <a:r>
              <a:rPr lang="en-US" dirty="0"/>
              <a:t>:*:log | stats count by sourcetype</a:t>
            </a:r>
          </a:p>
          <a:p>
            <a:r>
              <a:rPr lang="en-US" dirty="0"/>
              <a:t>Collect DEBUG messages</a:t>
            </a:r>
          </a:p>
          <a:p>
            <a:pPr lvl="1"/>
            <a:r>
              <a:rPr lang="en-US" dirty="0"/>
              <a:t>Index=_internal sourcetype=aws* DEBUG | stats count by sourcetype</a:t>
            </a:r>
          </a:p>
          <a:p>
            <a:r>
              <a:rPr lang="en-US" dirty="0"/>
              <a:t>Search for skipped or failed saved search jobs</a:t>
            </a:r>
          </a:p>
          <a:p>
            <a:pPr lvl="1"/>
            <a:r>
              <a:rPr lang="en-US" dirty="0"/>
              <a:t>index=_internal sourcetype=scheduler app=splunk_app_aws | stats count,values(savedsearch_name) by status</a:t>
            </a:r>
          </a:p>
          <a:p>
            <a:r>
              <a:rPr lang="en-US" dirty="0"/>
              <a:t>Group together errors by AWS service based on PID (helps with throttling, rate limits etc.)</a:t>
            </a:r>
          </a:p>
          <a:p>
            <a:pPr lvl="1"/>
            <a:r>
              <a:rPr lang="en-US" dirty="0"/>
              <a:t>index=_internal sourcetype=aws:* | transaction pid tid | dedup punct</a:t>
            </a:r>
          </a:p>
          <a:p>
            <a:pPr lvl="1"/>
            <a:endParaRPr lang="en-US" dirty="0"/>
          </a:p>
        </p:txBody>
      </p:sp>
      <p:sp>
        <p:nvSpPr>
          <p:cNvPr id="3" name="Title 2"/>
          <p:cNvSpPr>
            <a:spLocks noGrp="1"/>
          </p:cNvSpPr>
          <p:nvPr>
            <p:ph type="title"/>
          </p:nvPr>
        </p:nvSpPr>
        <p:spPr/>
        <p:txBody>
          <a:bodyPr/>
          <a:lstStyle/>
          <a:p>
            <a:r>
              <a:rPr lang="en-US" dirty="0"/>
              <a:t>Search _internal index</a:t>
            </a:r>
          </a:p>
        </p:txBody>
      </p:sp>
      <p:sp>
        <p:nvSpPr>
          <p:cNvPr id="6" name="Subtitle 5"/>
          <p:cNvSpPr>
            <a:spLocks noGrp="1"/>
          </p:cNvSpPr>
          <p:nvPr>
            <p:ph type="subTitle" idx="12"/>
          </p:nvPr>
        </p:nvSpPr>
        <p:spPr/>
        <p:txBody>
          <a:bodyPr/>
          <a:lstStyle/>
          <a:p>
            <a:r>
              <a:rPr lang="en-US" dirty="0"/>
              <a:t>Search _internal index</a:t>
            </a:r>
          </a:p>
        </p:txBody>
      </p:sp>
    </p:spTree>
    <p:extLst>
      <p:ext uri="{BB962C8B-B14F-4D97-AF65-F5344CB8AC3E}">
        <p14:creationId xmlns:p14="http://schemas.microsoft.com/office/powerpoint/2010/main" val="4748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cURL Command for HEC / Lambda Testing</a:t>
            </a:r>
          </a:p>
        </p:txBody>
      </p:sp>
    </p:spTree>
    <p:extLst>
      <p:ext uri="{BB962C8B-B14F-4D97-AF65-F5344CB8AC3E}">
        <p14:creationId xmlns:p14="http://schemas.microsoft.com/office/powerpoint/2010/main" val="2213140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r>
              <a:rPr lang="en-US" dirty="0"/>
              <a:t>Test from terminal:</a:t>
            </a:r>
          </a:p>
          <a:p>
            <a:r>
              <a:rPr lang="en-US" dirty="0"/>
              <a:t>Splunk Enterprise</a:t>
            </a:r>
          </a:p>
          <a:p>
            <a:pPr lvl="1"/>
            <a:r>
              <a:rPr lang="en-US" dirty="0"/>
              <a:t>bash$ curl -k https://&lt;host&gt;:8088/services/collector -H 'Authorization: Splunk &lt;token&gt;' -d '{"sourcetype": "mysourcetype", "event":"Hello, World!"}’</a:t>
            </a:r>
          </a:p>
          <a:p>
            <a:r>
              <a:rPr lang="en-US" dirty="0"/>
              <a:t>Splunk Cloud</a:t>
            </a:r>
          </a:p>
          <a:p>
            <a:pPr lvl="1"/>
            <a:r>
              <a:rPr lang="en-US" dirty="0"/>
              <a:t>bash$ curl -k -H "Authorization: Splunk &lt;token&gt;" </a:t>
            </a:r>
            <a:r>
              <a:rPr lang="en-US" dirty="0">
                <a:hlinkClick r:id="rId3"/>
              </a:rPr>
              <a:t>https://http-inputs-mysplunkcloud.example.com/services/collector</a:t>
            </a:r>
            <a:r>
              <a:rPr lang="en-US" dirty="0"/>
              <a:t> -H 'Authorization: Splunk &lt;token&gt;’ -d '{"sourcetype": "mysourcetype", "event": " Hello, World!"}’</a:t>
            </a:r>
          </a:p>
          <a:p>
            <a:r>
              <a:rPr lang="en-US" dirty="0"/>
              <a:t>Splunk Cloud Trial</a:t>
            </a:r>
          </a:p>
          <a:p>
            <a:pPr lvl="1">
              <a:buFont typeface="Arial" charset="0"/>
              <a:buChar char="•"/>
            </a:pPr>
            <a:r>
              <a:rPr lang="en-US" dirty="0"/>
              <a:t>bash$ curl -k https://input-&lt;trial_name&gt;.cloud.splunk.com:8088/services/collector -H 'Authorization: Splunk &lt;token&gt;' -d '{"event":"Hello, World!"}'</a:t>
            </a:r>
          </a:p>
          <a:p>
            <a:pPr lvl="1">
              <a:buFont typeface="Arial" charset="0"/>
              <a:buChar char="•"/>
            </a:pPr>
            <a:endParaRPr lang="en-US" dirty="0"/>
          </a:p>
          <a:p>
            <a:pPr lvl="1"/>
            <a:endParaRPr lang="en-US" dirty="0"/>
          </a:p>
        </p:txBody>
      </p:sp>
      <p:sp>
        <p:nvSpPr>
          <p:cNvPr id="3" name="Title 2"/>
          <p:cNvSpPr>
            <a:spLocks noGrp="1"/>
          </p:cNvSpPr>
          <p:nvPr>
            <p:ph type="title"/>
          </p:nvPr>
        </p:nvSpPr>
        <p:spPr/>
        <p:txBody>
          <a:bodyPr/>
          <a:lstStyle/>
          <a:p>
            <a:r>
              <a:rPr lang="en-US" dirty="0"/>
              <a:t>cURL Command for HEC Testing</a:t>
            </a:r>
          </a:p>
        </p:txBody>
      </p:sp>
      <p:sp>
        <p:nvSpPr>
          <p:cNvPr id="6" name="Subtitle 5"/>
          <p:cNvSpPr>
            <a:spLocks noGrp="1"/>
          </p:cNvSpPr>
          <p:nvPr>
            <p:ph type="subTitle" idx="12"/>
          </p:nvPr>
        </p:nvSpPr>
        <p:spPr/>
        <p:txBody>
          <a:bodyPr/>
          <a:lstStyle/>
          <a:p>
            <a:r>
              <a:rPr lang="en-US" dirty="0">
                <a:hlinkClick r:id="rId4"/>
              </a:rPr>
              <a:t>http://dev.splunk.com/view/event-collector/SP-CAAAE7F</a:t>
            </a:r>
            <a:r>
              <a:rPr lang="en-US" dirty="0"/>
              <a:t> </a:t>
            </a:r>
          </a:p>
        </p:txBody>
      </p:sp>
    </p:spTree>
    <p:extLst>
      <p:ext uri="{BB962C8B-B14F-4D97-AF65-F5344CB8AC3E}">
        <p14:creationId xmlns:p14="http://schemas.microsoft.com/office/powerpoint/2010/main" val="4048851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Lambda Function</a:t>
            </a:r>
          </a:p>
        </p:txBody>
      </p:sp>
      <p:sp>
        <p:nvSpPr>
          <p:cNvPr id="3" name="Subtitle 2"/>
          <p:cNvSpPr>
            <a:spLocks noGrp="1"/>
          </p:cNvSpPr>
          <p:nvPr>
            <p:ph type="subTitle" idx="1"/>
          </p:nvPr>
        </p:nvSpPr>
        <p:spPr/>
        <p:txBody>
          <a:bodyPr/>
          <a:lstStyle/>
          <a:p>
            <a:r>
              <a:rPr lang="en-US" dirty="0"/>
              <a:t>Simple test to validate Lambda function is sending data to Splunk HEC</a:t>
            </a:r>
          </a:p>
        </p:txBody>
      </p:sp>
    </p:spTree>
    <p:extLst>
      <p:ext uri="{BB962C8B-B14F-4D97-AF65-F5344CB8AC3E}">
        <p14:creationId xmlns:p14="http://schemas.microsoft.com/office/powerpoint/2010/main" val="2533552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CB5023-7D5C-0A4F-A53A-3935D9F521AD}"/>
              </a:ext>
            </a:extLst>
          </p:cNvPr>
          <p:cNvPicPr>
            <a:picLocks noChangeAspect="1"/>
          </p:cNvPicPr>
          <p:nvPr/>
        </p:nvPicPr>
        <p:blipFill>
          <a:blip r:embed="rId3"/>
          <a:stretch>
            <a:fillRect/>
          </a:stretch>
        </p:blipFill>
        <p:spPr>
          <a:xfrm>
            <a:off x="4199246" y="3890857"/>
            <a:ext cx="3786663" cy="2196913"/>
          </a:xfrm>
          <a:prstGeom prst="rect">
            <a:avLst/>
          </a:prstGeom>
        </p:spPr>
      </p:pic>
      <p:sp>
        <p:nvSpPr>
          <p:cNvPr id="3" name="Title 2"/>
          <p:cNvSpPr>
            <a:spLocks noGrp="1"/>
          </p:cNvSpPr>
          <p:nvPr>
            <p:ph type="title"/>
          </p:nvPr>
        </p:nvSpPr>
        <p:spPr/>
        <p:txBody>
          <a:bodyPr/>
          <a:lstStyle/>
          <a:p>
            <a:r>
              <a:rPr lang="en-US" dirty="0"/>
              <a:t>Testing Lambda Function</a:t>
            </a:r>
          </a:p>
        </p:txBody>
      </p:sp>
      <p:sp>
        <p:nvSpPr>
          <p:cNvPr id="4" name="Subtitle 3"/>
          <p:cNvSpPr>
            <a:spLocks noGrp="1"/>
          </p:cNvSpPr>
          <p:nvPr>
            <p:ph type="subTitle" idx="12"/>
          </p:nvPr>
        </p:nvSpPr>
        <p:spPr/>
        <p:txBody>
          <a:bodyPr/>
          <a:lstStyle/>
          <a:p>
            <a:r>
              <a:rPr lang="en-US" dirty="0"/>
              <a:t>Create Test using CloudWatch Logs event</a:t>
            </a:r>
          </a:p>
        </p:txBody>
      </p:sp>
      <p:sp>
        <p:nvSpPr>
          <p:cNvPr id="11" name="TextBox 10"/>
          <p:cNvSpPr txBox="1"/>
          <p:nvPr/>
        </p:nvSpPr>
        <p:spPr>
          <a:xfrm>
            <a:off x="251239" y="1609345"/>
            <a:ext cx="3668903" cy="246221"/>
          </a:xfrm>
          <a:prstGeom prst="rect">
            <a:avLst/>
          </a:prstGeom>
          <a:noFill/>
        </p:spPr>
        <p:txBody>
          <a:bodyPr wrap="square" lIns="0" tIns="0" rIns="0" bIns="0" rtlCol="0">
            <a:spAutoFit/>
          </a:bodyPr>
          <a:lstStyle/>
          <a:p>
            <a:pPr algn="ctr"/>
            <a:r>
              <a:rPr lang="en-US" sz="1600" dirty="0"/>
              <a:t>Click drop down by Test</a:t>
            </a:r>
          </a:p>
        </p:txBody>
      </p:sp>
      <p:sp>
        <p:nvSpPr>
          <p:cNvPr id="12" name="TextBox 11"/>
          <p:cNvSpPr txBox="1"/>
          <p:nvPr/>
        </p:nvSpPr>
        <p:spPr>
          <a:xfrm>
            <a:off x="4185715" y="1609345"/>
            <a:ext cx="3461757" cy="246221"/>
          </a:xfrm>
          <a:prstGeom prst="rect">
            <a:avLst/>
          </a:prstGeom>
          <a:noFill/>
        </p:spPr>
        <p:txBody>
          <a:bodyPr wrap="square" lIns="0" tIns="0" rIns="0" bIns="0" rtlCol="0">
            <a:spAutoFit/>
          </a:bodyPr>
          <a:lstStyle/>
          <a:p>
            <a:pPr algn="ctr"/>
            <a:r>
              <a:rPr lang="en-US" sz="1600" dirty="0"/>
              <a:t>Configure test events</a:t>
            </a:r>
          </a:p>
        </p:txBody>
      </p:sp>
      <p:sp>
        <p:nvSpPr>
          <p:cNvPr id="13" name="TextBox 12"/>
          <p:cNvSpPr txBox="1"/>
          <p:nvPr/>
        </p:nvSpPr>
        <p:spPr>
          <a:xfrm>
            <a:off x="8252395" y="1595067"/>
            <a:ext cx="3147540" cy="246221"/>
          </a:xfrm>
          <a:prstGeom prst="rect">
            <a:avLst/>
          </a:prstGeom>
          <a:noFill/>
        </p:spPr>
        <p:txBody>
          <a:bodyPr wrap="square" lIns="0" tIns="0" rIns="0" bIns="0" rtlCol="0">
            <a:spAutoFit/>
          </a:bodyPr>
          <a:lstStyle/>
          <a:p>
            <a:pPr algn="ctr"/>
            <a:r>
              <a:rPr lang="en-US" sz="1600" dirty="0"/>
              <a:t>Click on the Event Template</a:t>
            </a:r>
          </a:p>
        </p:txBody>
      </p:sp>
      <p:sp>
        <p:nvSpPr>
          <p:cNvPr id="14" name="TextBox 13"/>
          <p:cNvSpPr txBox="1"/>
          <p:nvPr/>
        </p:nvSpPr>
        <p:spPr>
          <a:xfrm>
            <a:off x="456059" y="6189019"/>
            <a:ext cx="3367348" cy="451534"/>
          </a:xfrm>
          <a:prstGeom prst="rect">
            <a:avLst/>
          </a:prstGeom>
          <a:noFill/>
        </p:spPr>
        <p:txBody>
          <a:bodyPr wrap="square" lIns="0" tIns="0" rIns="0" bIns="0" rtlCol="0">
            <a:spAutoFit/>
          </a:bodyPr>
          <a:lstStyle/>
          <a:p>
            <a:pPr algn="ctr"/>
            <a:r>
              <a:rPr lang="en-US" sz="1467" dirty="0"/>
              <a:t>Change the template to Cloudwatch Logs</a:t>
            </a:r>
          </a:p>
        </p:txBody>
      </p:sp>
      <p:sp>
        <p:nvSpPr>
          <p:cNvPr id="15" name="TextBox 14"/>
          <p:cNvSpPr txBox="1"/>
          <p:nvPr/>
        </p:nvSpPr>
        <p:spPr>
          <a:xfrm>
            <a:off x="4408626" y="6203185"/>
            <a:ext cx="3238847" cy="246221"/>
          </a:xfrm>
          <a:prstGeom prst="rect">
            <a:avLst/>
          </a:prstGeom>
          <a:noFill/>
        </p:spPr>
        <p:txBody>
          <a:bodyPr wrap="square" lIns="0" tIns="0" rIns="0" bIns="0" rtlCol="0">
            <a:spAutoFit/>
          </a:bodyPr>
          <a:lstStyle/>
          <a:p>
            <a:pPr algn="ctr"/>
            <a:r>
              <a:rPr lang="en-US" sz="1600" dirty="0"/>
              <a:t>Name the test</a:t>
            </a:r>
          </a:p>
        </p:txBody>
      </p:sp>
      <p:sp>
        <p:nvSpPr>
          <p:cNvPr id="16" name="TextBox 15"/>
          <p:cNvSpPr txBox="1"/>
          <p:nvPr/>
        </p:nvSpPr>
        <p:spPr>
          <a:xfrm>
            <a:off x="8485026" y="5915121"/>
            <a:ext cx="3062631" cy="246221"/>
          </a:xfrm>
          <a:prstGeom prst="rect">
            <a:avLst/>
          </a:prstGeom>
          <a:noFill/>
        </p:spPr>
        <p:txBody>
          <a:bodyPr wrap="square" lIns="0" tIns="0" rIns="0" bIns="0" rtlCol="0">
            <a:spAutoFit/>
          </a:bodyPr>
          <a:lstStyle/>
          <a:p>
            <a:pPr algn="ctr"/>
            <a:r>
              <a:rPr lang="en-US" sz="1600" dirty="0"/>
              <a:t>Execute the test</a:t>
            </a:r>
          </a:p>
        </p:txBody>
      </p:sp>
      <p:pic>
        <p:nvPicPr>
          <p:cNvPr id="2" name="Picture 1">
            <a:extLst>
              <a:ext uri="{FF2B5EF4-FFF2-40B4-BE49-F238E27FC236}">
                <a16:creationId xmlns:a16="http://schemas.microsoft.com/office/drawing/2014/main" id="{BF5B21AD-AFED-9540-9C35-89C4D25FB81C}"/>
              </a:ext>
            </a:extLst>
          </p:cNvPr>
          <p:cNvPicPr>
            <a:picLocks noChangeAspect="1"/>
          </p:cNvPicPr>
          <p:nvPr/>
        </p:nvPicPr>
        <p:blipFill>
          <a:blip r:embed="rId4"/>
          <a:stretch>
            <a:fillRect/>
          </a:stretch>
        </p:blipFill>
        <p:spPr>
          <a:xfrm>
            <a:off x="171441" y="1841289"/>
            <a:ext cx="3936588" cy="1901572"/>
          </a:xfrm>
          <a:prstGeom prst="rect">
            <a:avLst/>
          </a:prstGeom>
        </p:spPr>
      </p:pic>
      <p:pic>
        <p:nvPicPr>
          <p:cNvPr id="17" name="Picture 16">
            <a:extLst>
              <a:ext uri="{FF2B5EF4-FFF2-40B4-BE49-F238E27FC236}">
                <a16:creationId xmlns:a16="http://schemas.microsoft.com/office/drawing/2014/main" id="{974E9D98-6E03-804F-BB16-AA4120E343DF}"/>
              </a:ext>
            </a:extLst>
          </p:cNvPr>
          <p:cNvPicPr>
            <a:picLocks noChangeAspect="1"/>
          </p:cNvPicPr>
          <p:nvPr/>
        </p:nvPicPr>
        <p:blipFill>
          <a:blip r:embed="rId5"/>
          <a:stretch>
            <a:fillRect/>
          </a:stretch>
        </p:blipFill>
        <p:spPr>
          <a:xfrm>
            <a:off x="4199245" y="1865849"/>
            <a:ext cx="3938016" cy="1909593"/>
          </a:xfrm>
          <a:prstGeom prst="rect">
            <a:avLst/>
          </a:prstGeom>
        </p:spPr>
      </p:pic>
      <p:pic>
        <p:nvPicPr>
          <p:cNvPr id="19" name="Picture 18">
            <a:extLst>
              <a:ext uri="{FF2B5EF4-FFF2-40B4-BE49-F238E27FC236}">
                <a16:creationId xmlns:a16="http://schemas.microsoft.com/office/drawing/2014/main" id="{7C500F44-EE05-784D-A31A-E253DB0C4668}"/>
              </a:ext>
            </a:extLst>
          </p:cNvPr>
          <p:cNvPicPr>
            <a:picLocks noChangeAspect="1"/>
          </p:cNvPicPr>
          <p:nvPr/>
        </p:nvPicPr>
        <p:blipFill>
          <a:blip r:embed="rId6"/>
          <a:stretch>
            <a:fillRect/>
          </a:stretch>
        </p:blipFill>
        <p:spPr>
          <a:xfrm>
            <a:off x="8255167" y="1816819"/>
            <a:ext cx="3292492" cy="1950509"/>
          </a:xfrm>
          <a:prstGeom prst="rect">
            <a:avLst/>
          </a:prstGeom>
        </p:spPr>
      </p:pic>
      <p:pic>
        <p:nvPicPr>
          <p:cNvPr id="21" name="Picture 20">
            <a:extLst>
              <a:ext uri="{FF2B5EF4-FFF2-40B4-BE49-F238E27FC236}">
                <a16:creationId xmlns:a16="http://schemas.microsoft.com/office/drawing/2014/main" id="{F166509E-FFB7-6D4F-BDC4-195AD53107CA}"/>
              </a:ext>
            </a:extLst>
          </p:cNvPr>
          <p:cNvPicPr>
            <a:picLocks noChangeAspect="1"/>
          </p:cNvPicPr>
          <p:nvPr/>
        </p:nvPicPr>
        <p:blipFill>
          <a:blip r:embed="rId7"/>
          <a:stretch>
            <a:fillRect/>
          </a:stretch>
        </p:blipFill>
        <p:spPr>
          <a:xfrm>
            <a:off x="8075406" y="3989080"/>
            <a:ext cx="3881873" cy="1889371"/>
          </a:xfrm>
          <a:prstGeom prst="rect">
            <a:avLst/>
          </a:prstGeom>
        </p:spPr>
      </p:pic>
      <p:pic>
        <p:nvPicPr>
          <p:cNvPr id="22" name="Picture 21">
            <a:extLst>
              <a:ext uri="{FF2B5EF4-FFF2-40B4-BE49-F238E27FC236}">
                <a16:creationId xmlns:a16="http://schemas.microsoft.com/office/drawing/2014/main" id="{0A22B056-4630-314C-A5AE-AFBAA750C3B9}"/>
              </a:ext>
            </a:extLst>
          </p:cNvPr>
          <p:cNvPicPr>
            <a:picLocks noChangeAspect="1"/>
          </p:cNvPicPr>
          <p:nvPr/>
        </p:nvPicPr>
        <p:blipFill>
          <a:blip r:embed="rId8"/>
          <a:stretch>
            <a:fillRect/>
          </a:stretch>
        </p:blipFill>
        <p:spPr>
          <a:xfrm>
            <a:off x="171441" y="3888581"/>
            <a:ext cx="3886249" cy="2314604"/>
          </a:xfrm>
          <a:prstGeom prst="rect">
            <a:avLst/>
          </a:prstGeom>
        </p:spPr>
      </p:pic>
    </p:spTree>
    <p:extLst>
      <p:ext uri="{BB962C8B-B14F-4D97-AF65-F5344CB8AC3E}">
        <p14:creationId xmlns:p14="http://schemas.microsoft.com/office/powerpoint/2010/main" val="305572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AWS App Configuration Settings</a:t>
            </a:r>
          </a:p>
        </p:txBody>
      </p:sp>
      <p:sp>
        <p:nvSpPr>
          <p:cNvPr id="3" name="Subtitle 2"/>
          <p:cNvSpPr>
            <a:spLocks noGrp="1"/>
          </p:cNvSpPr>
          <p:nvPr>
            <p:ph type="subTitle" idx="1"/>
          </p:nvPr>
        </p:nvSpPr>
        <p:spPr/>
        <p:txBody>
          <a:bodyPr/>
          <a:lstStyle/>
          <a:p>
            <a:r>
              <a:rPr lang="en-US" dirty="0"/>
              <a:t>Check these configuration settings and make sure they are working</a:t>
            </a:r>
          </a:p>
        </p:txBody>
      </p:sp>
    </p:spTree>
    <p:extLst>
      <p:ext uri="{BB962C8B-B14F-4D97-AF65-F5344CB8AC3E}">
        <p14:creationId xmlns:p14="http://schemas.microsoft.com/office/powerpoint/2010/main" val="609198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pPr>
              <a:buFont typeface="Arial" charset="0"/>
              <a:buChar char="•"/>
            </a:pPr>
            <a:r>
              <a:rPr lang="en-US" dirty="0"/>
              <a:t>Macros are found in the UI Settings -&gt; Advanced Search -&gt; Search macros</a:t>
            </a:r>
          </a:p>
          <a:p>
            <a:pPr>
              <a:buFont typeface="Arial" charset="0"/>
              <a:buChar char="•"/>
            </a:pPr>
            <a:r>
              <a:rPr lang="en-US" dirty="0"/>
              <a:t>If you change the default index Splunk is sending the AWS data, then modify the index macro to include the new index. This will impact the dashboards, reports, saved searches and summary indexes in the app.</a:t>
            </a:r>
          </a:p>
          <a:p>
            <a:pPr>
              <a:buFont typeface="Arial" charset="0"/>
              <a:buChar char="•"/>
            </a:pPr>
            <a:r>
              <a:rPr lang="en-US" dirty="0"/>
              <a:t>Config Macro : aws-config-notification-sourcetype needs to be changed to `aws-config-index` sourcetype=aws:config source="*ConfigHistory*” </a:t>
            </a:r>
          </a:p>
          <a:p>
            <a:pPr>
              <a:buFont typeface="Arial" charset="0"/>
              <a:buChar char="•"/>
            </a:pPr>
            <a:r>
              <a:rPr lang="en-US" dirty="0"/>
              <a:t>This change will enable the dashboards to work with the new SQS Based S3 input and populate the config based dashboards. </a:t>
            </a:r>
          </a:p>
          <a:p>
            <a:pPr lvl="1"/>
            <a:endParaRPr lang="en-US" dirty="0"/>
          </a:p>
        </p:txBody>
      </p:sp>
      <p:sp>
        <p:nvSpPr>
          <p:cNvPr id="3" name="Title 2"/>
          <p:cNvSpPr>
            <a:spLocks noGrp="1"/>
          </p:cNvSpPr>
          <p:nvPr>
            <p:ph type="title"/>
          </p:nvPr>
        </p:nvSpPr>
        <p:spPr/>
        <p:txBody>
          <a:bodyPr/>
          <a:lstStyle/>
          <a:p>
            <a:r>
              <a:rPr lang="en-US" dirty="0"/>
              <a:t>Troubleshoot App: Macros</a:t>
            </a:r>
          </a:p>
        </p:txBody>
      </p:sp>
      <p:sp>
        <p:nvSpPr>
          <p:cNvPr id="6" name="Subtitle 5"/>
          <p:cNvSpPr>
            <a:spLocks noGrp="1"/>
          </p:cNvSpPr>
          <p:nvPr>
            <p:ph type="subTitle" idx="12"/>
          </p:nvPr>
        </p:nvSpPr>
        <p:spPr/>
        <p:txBody>
          <a:bodyPr/>
          <a:lstStyle/>
          <a:p>
            <a:r>
              <a:rPr lang="en-US" dirty="0">
                <a:hlinkClick r:id="rId3"/>
              </a:rPr>
              <a:t>http://docs.splunk.com/Documentation/AWS/latest/Installation/Macros</a:t>
            </a:r>
            <a:r>
              <a:rPr lang="en-US" dirty="0"/>
              <a:t> </a:t>
            </a:r>
          </a:p>
        </p:txBody>
      </p:sp>
    </p:spTree>
    <p:extLst>
      <p:ext uri="{BB962C8B-B14F-4D97-AF65-F5344CB8AC3E}">
        <p14:creationId xmlns:p14="http://schemas.microsoft.com/office/powerpoint/2010/main" val="379340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pPr>
              <a:buFont typeface="Arial" charset="0"/>
              <a:buChar char="•"/>
            </a:pPr>
            <a:r>
              <a:rPr lang="en-US" dirty="0"/>
              <a:t>Saved Searches are used to populate the Summary indexes, create lookup files, create the topology, extract tags, update macros and much more. </a:t>
            </a:r>
          </a:p>
          <a:p>
            <a:pPr>
              <a:buFont typeface="Arial" charset="0"/>
              <a:buChar char="•"/>
            </a:pPr>
            <a:r>
              <a:rPr lang="en-US" dirty="0"/>
              <a:t>Validate that the saved searches are running if you’re missing any dashboards or data in the app.</a:t>
            </a:r>
          </a:p>
          <a:p>
            <a:pPr marL="288918" lvl="1" indent="-288918">
              <a:lnSpc>
                <a:spcPct val="92000"/>
              </a:lnSpc>
              <a:buSzPct val="70000"/>
              <a:buFont typeface="Arial" charset="0"/>
              <a:buChar char="•"/>
            </a:pPr>
            <a:r>
              <a:rPr lang="en-US" dirty="0"/>
              <a:t>Run this search to validate the saved search ran: </a:t>
            </a:r>
          </a:p>
          <a:p>
            <a:pPr marL="520687" lvl="2" indent="-288918">
              <a:lnSpc>
                <a:spcPct val="92000"/>
              </a:lnSpc>
              <a:buSzPct val="70000"/>
              <a:buFont typeface="Arial" charset="0"/>
              <a:buChar char="•"/>
            </a:pPr>
            <a:r>
              <a:rPr lang="en-US" dirty="0"/>
              <a:t>index=_internal sourcetype=scheduler app=splunk_app_aws | stats count,values(savedsearch_name) by status</a:t>
            </a:r>
          </a:p>
          <a:p>
            <a:pPr>
              <a:buFont typeface="Arial" charset="0"/>
              <a:buChar char="•"/>
            </a:pPr>
            <a:endParaRPr lang="en-US" dirty="0"/>
          </a:p>
        </p:txBody>
      </p:sp>
      <p:sp>
        <p:nvSpPr>
          <p:cNvPr id="3" name="Title 2"/>
          <p:cNvSpPr>
            <a:spLocks noGrp="1"/>
          </p:cNvSpPr>
          <p:nvPr>
            <p:ph type="title"/>
          </p:nvPr>
        </p:nvSpPr>
        <p:spPr/>
        <p:txBody>
          <a:bodyPr/>
          <a:lstStyle/>
          <a:p>
            <a:r>
              <a:rPr lang="en-US" dirty="0"/>
              <a:t>Troubleshoot App: Saved Searches</a:t>
            </a:r>
          </a:p>
        </p:txBody>
      </p:sp>
      <p:sp>
        <p:nvSpPr>
          <p:cNvPr id="6" name="Subtitle 5"/>
          <p:cNvSpPr>
            <a:spLocks noGrp="1"/>
          </p:cNvSpPr>
          <p:nvPr>
            <p:ph type="subTitle" idx="12"/>
          </p:nvPr>
        </p:nvSpPr>
        <p:spPr/>
        <p:txBody>
          <a:bodyPr/>
          <a:lstStyle/>
          <a:p>
            <a:r>
              <a:rPr lang="en-US" dirty="0">
                <a:hlinkClick r:id="rId2"/>
              </a:rPr>
              <a:t>http://docs.splunk.com/Documentation/AWS/</a:t>
            </a:r>
            <a:r>
              <a:rPr lang="en-US" dirty="0">
                <a:hlinkClick r:id="rId3"/>
              </a:rPr>
              <a:t>latest</a:t>
            </a:r>
            <a:r>
              <a:rPr lang="en-US" dirty="0">
                <a:hlinkClick r:id="rId2"/>
              </a:rPr>
              <a:t>/Installation/Savedsearches</a:t>
            </a:r>
            <a:r>
              <a:rPr lang="en-US" dirty="0"/>
              <a:t> </a:t>
            </a:r>
          </a:p>
        </p:txBody>
      </p:sp>
    </p:spTree>
    <p:extLst>
      <p:ext uri="{BB962C8B-B14F-4D97-AF65-F5344CB8AC3E}">
        <p14:creationId xmlns:p14="http://schemas.microsoft.com/office/powerpoint/2010/main" val="125926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pPr lvl="1"/>
            <a:r>
              <a:rPr lang="en-US" sz="2400" dirty="0"/>
              <a:t>Lookups are used to enrich the data in the AWS app. This includes the prices for EC2 instances as well as regions.</a:t>
            </a:r>
          </a:p>
          <a:p>
            <a:pPr lvl="1"/>
            <a:r>
              <a:rPr lang="en-US" sz="2400" dirty="0"/>
              <a:t>They can be found $SPLUNK_HOME/etc/apps/splunk_app_aws/lookups</a:t>
            </a:r>
          </a:p>
        </p:txBody>
      </p:sp>
      <p:sp>
        <p:nvSpPr>
          <p:cNvPr id="3" name="Title 2"/>
          <p:cNvSpPr>
            <a:spLocks noGrp="1"/>
          </p:cNvSpPr>
          <p:nvPr>
            <p:ph type="title"/>
          </p:nvPr>
        </p:nvSpPr>
        <p:spPr/>
        <p:txBody>
          <a:bodyPr/>
          <a:lstStyle/>
          <a:p>
            <a:r>
              <a:rPr lang="en-US" dirty="0"/>
              <a:t>Troubleshoot App: Lookups</a:t>
            </a:r>
          </a:p>
        </p:txBody>
      </p:sp>
      <p:sp>
        <p:nvSpPr>
          <p:cNvPr id="6" name="Subtitle 5"/>
          <p:cNvSpPr>
            <a:spLocks noGrp="1"/>
          </p:cNvSpPr>
          <p:nvPr>
            <p:ph type="subTitle" idx="12"/>
          </p:nvPr>
        </p:nvSpPr>
        <p:spPr/>
        <p:txBody>
          <a:bodyPr/>
          <a:lstStyle/>
          <a:p>
            <a:r>
              <a:rPr lang="en-US" dirty="0">
                <a:hlinkClick r:id="rId2"/>
              </a:rPr>
              <a:t>http://docs.splunk.com/Documentation/AWS/latest/Installation/Lookups</a:t>
            </a:r>
            <a:r>
              <a:rPr lang="en-US" dirty="0"/>
              <a:t> </a:t>
            </a:r>
          </a:p>
        </p:txBody>
      </p:sp>
    </p:spTree>
    <p:extLst>
      <p:ext uri="{BB962C8B-B14F-4D97-AF65-F5344CB8AC3E}">
        <p14:creationId xmlns:p14="http://schemas.microsoft.com/office/powerpoint/2010/main" val="731628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456063" y="1017304"/>
            <a:ext cx="11279872" cy="4623248"/>
          </a:xfrm>
        </p:spPr>
        <p:txBody>
          <a:bodyPr/>
          <a:lstStyle/>
          <a:p>
            <a:r>
              <a:rPr lang="en-US" dirty="0"/>
              <a:t>Index Workflow</a:t>
            </a:r>
          </a:p>
          <a:p>
            <a:r>
              <a:rPr lang="en-US" dirty="0"/>
              <a:t>Splunk AWS App Index Workflow</a:t>
            </a:r>
          </a:p>
          <a:p>
            <a:pPr lvl="1"/>
            <a:r>
              <a:rPr lang="en-US" dirty="0"/>
              <a:t>Sending data to new index not main</a:t>
            </a:r>
          </a:p>
          <a:p>
            <a:r>
              <a:rPr lang="en-US" dirty="0"/>
              <a:t>Enable DEBUG for the Add-on</a:t>
            </a:r>
          </a:p>
          <a:p>
            <a:r>
              <a:rPr lang="en-US" dirty="0"/>
              <a:t>Search indexes (main, _internal)</a:t>
            </a:r>
          </a:p>
          <a:p>
            <a:r>
              <a:rPr lang="en-US" dirty="0"/>
              <a:t>cURL Command for HEC / Lambda Testing</a:t>
            </a:r>
          </a:p>
          <a:p>
            <a:r>
              <a:rPr lang="en-US" dirty="0"/>
              <a:t>AWS App Configuration Settings</a:t>
            </a:r>
          </a:p>
          <a:p>
            <a:pPr lvl="1"/>
            <a:r>
              <a:rPr lang="en-US" dirty="0"/>
              <a:t>Saved Searches</a:t>
            </a:r>
          </a:p>
          <a:p>
            <a:pPr lvl="1"/>
            <a:r>
              <a:rPr lang="en-US" dirty="0"/>
              <a:t>Lookup</a:t>
            </a:r>
          </a:p>
          <a:p>
            <a:pPr lvl="1"/>
            <a:r>
              <a:rPr lang="en-US" dirty="0"/>
              <a:t>Data Models</a:t>
            </a:r>
          </a:p>
          <a:p>
            <a:pPr lvl="1"/>
            <a:r>
              <a:rPr lang="en-US" dirty="0"/>
              <a:t>Macros</a:t>
            </a:r>
          </a:p>
          <a:p>
            <a:pPr lvl="2"/>
            <a:r>
              <a:rPr lang="en-US" dirty="0"/>
              <a:t>Config Dashboard Fix</a:t>
            </a:r>
          </a:p>
        </p:txBody>
      </p:sp>
      <p:sp>
        <p:nvSpPr>
          <p:cNvPr id="3" name="Title 2"/>
          <p:cNvSpPr>
            <a:spLocks noGrp="1"/>
          </p:cNvSpPr>
          <p:nvPr>
            <p:ph type="title"/>
          </p:nvPr>
        </p:nvSpPr>
        <p:spPr/>
        <p:txBody>
          <a:bodyPr/>
          <a:lstStyle/>
          <a:p>
            <a:r>
              <a:rPr lang="en-US" dirty="0"/>
              <a:t>Troubleshoot AWS App</a:t>
            </a:r>
          </a:p>
        </p:txBody>
      </p:sp>
      <p:sp>
        <p:nvSpPr>
          <p:cNvPr id="6" name="Subtitle 5"/>
          <p:cNvSpPr>
            <a:spLocks noGrp="1"/>
          </p:cNvSpPr>
          <p:nvPr>
            <p:ph type="subTitle" idx="12"/>
          </p:nvPr>
        </p:nvSpPr>
        <p:spPr/>
        <p:txBody>
          <a:bodyPr/>
          <a:lstStyle/>
          <a:p>
            <a:r>
              <a:rPr lang="en-US" dirty="0"/>
              <a:t>Checking Inputs and _internal indexes</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6614" y="1573358"/>
            <a:ext cx="3395463" cy="4456545"/>
          </a:xfrm>
          <a:prstGeom prst="rect">
            <a:avLst/>
          </a:prstGeom>
        </p:spPr>
      </p:pic>
    </p:spTree>
    <p:extLst>
      <p:ext uri="{BB962C8B-B14F-4D97-AF65-F5344CB8AC3E}">
        <p14:creationId xmlns:p14="http://schemas.microsoft.com/office/powerpoint/2010/main" val="3305104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p:txBody>
          <a:bodyPr/>
          <a:lstStyle/>
          <a:p>
            <a:pPr lvl="1"/>
            <a:r>
              <a:rPr lang="en-US" sz="2400" dirty="0"/>
              <a:t>The AWS Data Models are accelerated by default and help with the dashboard performance</a:t>
            </a:r>
          </a:p>
        </p:txBody>
      </p:sp>
      <p:sp>
        <p:nvSpPr>
          <p:cNvPr id="3" name="Title 2"/>
          <p:cNvSpPr>
            <a:spLocks noGrp="1"/>
          </p:cNvSpPr>
          <p:nvPr>
            <p:ph type="title"/>
          </p:nvPr>
        </p:nvSpPr>
        <p:spPr/>
        <p:txBody>
          <a:bodyPr/>
          <a:lstStyle/>
          <a:p>
            <a:r>
              <a:rPr lang="en-US" dirty="0"/>
              <a:t>Troubleshoot App: Data Models</a:t>
            </a:r>
          </a:p>
        </p:txBody>
      </p:sp>
      <p:sp>
        <p:nvSpPr>
          <p:cNvPr id="6" name="Subtitle 5"/>
          <p:cNvSpPr>
            <a:spLocks noGrp="1"/>
          </p:cNvSpPr>
          <p:nvPr>
            <p:ph type="subTitle" idx="12"/>
          </p:nvPr>
        </p:nvSpPr>
        <p:spPr/>
        <p:txBody>
          <a:bodyPr/>
          <a:lstStyle/>
          <a:p>
            <a:r>
              <a:rPr lang="en-US" dirty="0">
                <a:hlinkClick r:id="rId2"/>
              </a:rPr>
              <a:t>http://docs.splunk.com/Documentation/AWS/latest/Installation/Datamodels</a:t>
            </a:r>
            <a:r>
              <a:rPr lang="en-US" dirty="0"/>
              <a:t> </a:t>
            </a:r>
          </a:p>
        </p:txBody>
      </p:sp>
    </p:spTree>
    <p:extLst>
      <p:ext uri="{BB962C8B-B14F-4D97-AF65-F5344CB8AC3E}">
        <p14:creationId xmlns:p14="http://schemas.microsoft.com/office/powerpoint/2010/main" val="93007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Dashboard Config Fix</a:t>
            </a:r>
          </a:p>
        </p:txBody>
      </p:sp>
      <p:sp>
        <p:nvSpPr>
          <p:cNvPr id="4" name="Subtitle 3"/>
          <p:cNvSpPr>
            <a:spLocks noGrp="1"/>
          </p:cNvSpPr>
          <p:nvPr>
            <p:ph type="subTitle" idx="12"/>
          </p:nvPr>
        </p:nvSpPr>
        <p:spPr/>
        <p:txBody>
          <a:bodyPr/>
          <a:lstStyle/>
          <a:p>
            <a:r>
              <a:rPr lang="en-US" dirty="0"/>
              <a:t>Setting up aws:config to work properly</a:t>
            </a:r>
          </a:p>
        </p:txBody>
      </p:sp>
      <p:sp>
        <p:nvSpPr>
          <p:cNvPr id="6" name="TextBox 5"/>
          <p:cNvSpPr txBox="1"/>
          <p:nvPr/>
        </p:nvSpPr>
        <p:spPr>
          <a:xfrm>
            <a:off x="456064" y="1674356"/>
            <a:ext cx="8139953" cy="3693319"/>
          </a:xfrm>
          <a:prstGeom prst="rect">
            <a:avLst/>
          </a:prstGeom>
          <a:noFill/>
        </p:spPr>
        <p:txBody>
          <a:bodyPr wrap="square" lIns="0" tIns="0" rIns="0" bIns="0" rtlCol="0">
            <a:spAutoFit/>
          </a:bodyPr>
          <a:lstStyle/>
          <a:p>
            <a:pPr marL="609585" indent="-609585">
              <a:buAutoNum type="arabicParenR"/>
            </a:pPr>
            <a:r>
              <a:rPr lang="en-US" sz="2400" dirty="0"/>
              <a:t>Modify the aws-config-notification-sourcetype macro:</a:t>
            </a:r>
          </a:p>
          <a:p>
            <a:pPr marL="1153555" lvl="1" indent="-609585">
              <a:buFont typeface="Arial" charset="0"/>
              <a:buChar char="•"/>
            </a:pPr>
            <a:r>
              <a:rPr lang="en-US" sz="2400" dirty="0"/>
              <a:t>`aws-config-index` sourcetype=aws:config source="*ConfigHistory*”</a:t>
            </a:r>
          </a:p>
          <a:p>
            <a:pPr marL="609585" indent="-609585">
              <a:buAutoNum type="arabicParenR"/>
            </a:pPr>
            <a:r>
              <a:rPr lang="en-US" sz="2400" dirty="0"/>
              <a:t>Modify the Dashboard XML</a:t>
            </a:r>
          </a:p>
          <a:p>
            <a:pPr marL="1153555" lvl="1" indent="-609585">
              <a:buFont typeface="Arial" charset="0"/>
              <a:buChar char="•"/>
            </a:pPr>
            <a:r>
              <a:rPr lang="en-US" sz="2400" dirty="0"/>
              <a:t>Find and replace “configurationItemDiff.changeType” to “action”</a:t>
            </a:r>
          </a:p>
          <a:p>
            <a:pPr marL="1153555" lvl="1" indent="-609585">
              <a:buFont typeface="Arial" charset="0"/>
              <a:buChar char="•"/>
            </a:pPr>
            <a:r>
              <a:rPr lang="en-US" sz="2400" dirty="0"/>
              <a:t>Find and replace “UPDATE” to “modified”</a:t>
            </a:r>
          </a:p>
          <a:p>
            <a:pPr marL="1153555" lvl="1" indent="-609585">
              <a:buFont typeface="Arial" charset="0"/>
              <a:buChar char="•"/>
            </a:pPr>
            <a:r>
              <a:rPr lang="en-US" sz="2400" dirty="0"/>
              <a:t>Find and replace “DELETE” to “deleted”</a:t>
            </a:r>
          </a:p>
          <a:p>
            <a:pPr marL="1153555" lvl="1" indent="-609585">
              <a:buFont typeface="Arial" charset="0"/>
              <a:buChar char="•"/>
            </a:pPr>
            <a:r>
              <a:rPr lang="en-US" sz="2400" dirty="0"/>
              <a:t>Find and replace ”CREATE” to “created”</a:t>
            </a:r>
          </a:p>
          <a:p>
            <a:pPr marL="609585" indent="-609585">
              <a:buFont typeface="Arial" charset="0"/>
              <a:buChar char="•"/>
            </a:pPr>
            <a:endParaRPr lang="en-US" sz="2400" dirty="0"/>
          </a:p>
        </p:txBody>
      </p:sp>
    </p:spTree>
    <p:extLst>
      <p:ext uri="{BB962C8B-B14F-4D97-AF65-F5344CB8AC3E}">
        <p14:creationId xmlns:p14="http://schemas.microsoft.com/office/powerpoint/2010/main" val="2573448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06369" y="976689"/>
            <a:ext cx="7068196" cy="2832715"/>
          </a:xfrm>
        </p:spPr>
        <p:txBody>
          <a:bodyPr/>
          <a:lstStyle/>
          <a:p>
            <a:r>
              <a:rPr lang="en-US" dirty="0"/>
              <a:t>Continue to Module 6 : Cloud Formation Templates</a:t>
            </a:r>
          </a:p>
        </p:txBody>
      </p:sp>
    </p:spTree>
    <p:extLst>
      <p:ext uri="{BB962C8B-B14F-4D97-AF65-F5344CB8AC3E}">
        <p14:creationId xmlns:p14="http://schemas.microsoft.com/office/powerpoint/2010/main" val="7799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 Workflow</a:t>
            </a:r>
          </a:p>
        </p:txBody>
      </p:sp>
      <p:sp>
        <p:nvSpPr>
          <p:cNvPr id="3" name="Subtitle 2"/>
          <p:cNvSpPr>
            <a:spLocks noGrp="1"/>
          </p:cNvSpPr>
          <p:nvPr>
            <p:ph type="subTitle" idx="1"/>
          </p:nvPr>
        </p:nvSpPr>
        <p:spPr/>
        <p:txBody>
          <a:bodyPr/>
          <a:lstStyle/>
          <a:p>
            <a:r>
              <a:rPr lang="en-US" dirty="0"/>
              <a:t>How the data is indexed for the AWS App</a:t>
            </a:r>
          </a:p>
        </p:txBody>
      </p:sp>
    </p:spTree>
    <p:extLst>
      <p:ext uri="{BB962C8B-B14F-4D97-AF65-F5344CB8AC3E}">
        <p14:creationId xmlns:p14="http://schemas.microsoft.com/office/powerpoint/2010/main" val="1007584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455084" y="1707591"/>
            <a:ext cx="5350933" cy="3868268"/>
          </a:xfrm>
        </p:spPr>
      </p:pic>
      <p:sp>
        <p:nvSpPr>
          <p:cNvPr id="7" name="Content Placeholder 6"/>
          <p:cNvSpPr>
            <a:spLocks noGrp="1"/>
          </p:cNvSpPr>
          <p:nvPr>
            <p:ph sz="half" idx="12"/>
          </p:nvPr>
        </p:nvSpPr>
        <p:spPr/>
        <p:txBody>
          <a:bodyPr/>
          <a:lstStyle/>
          <a:p>
            <a:r>
              <a:rPr lang="en-US" dirty="0"/>
              <a:t>By default the Splunk App for AWS and Add-on send the data into the Splunk Main (default) index. From there a saved search will run to populate the summary indexes.</a:t>
            </a:r>
          </a:p>
          <a:p>
            <a:r>
              <a:rPr lang="en-US" dirty="0"/>
              <a:t>The Summary Indexes are used to populate the dashboards in the Splunk App for AWS. </a:t>
            </a:r>
          </a:p>
          <a:p>
            <a:r>
              <a:rPr lang="en-US" dirty="0"/>
              <a:t>Sending data to custom indexes will require making changes to the macros supporting this app.</a:t>
            </a:r>
          </a:p>
        </p:txBody>
      </p:sp>
      <p:sp>
        <p:nvSpPr>
          <p:cNvPr id="6" name="Title 5"/>
          <p:cNvSpPr>
            <a:spLocks noGrp="1"/>
          </p:cNvSpPr>
          <p:nvPr>
            <p:ph type="title"/>
          </p:nvPr>
        </p:nvSpPr>
        <p:spPr/>
        <p:txBody>
          <a:bodyPr/>
          <a:lstStyle/>
          <a:p>
            <a:r>
              <a:rPr lang="en-US" dirty="0"/>
              <a:t>Splunk AWS App Index Workflow</a:t>
            </a:r>
            <a:br>
              <a:rPr lang="en-US" dirty="0"/>
            </a:br>
            <a:endParaRPr lang="en-US" dirty="0"/>
          </a:p>
        </p:txBody>
      </p:sp>
    </p:spTree>
    <p:extLst>
      <p:ext uri="{BB962C8B-B14F-4D97-AF65-F5344CB8AC3E}">
        <p14:creationId xmlns:p14="http://schemas.microsoft.com/office/powerpoint/2010/main" val="3715790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Sending data to new index not ‘main.’</a:t>
            </a:r>
          </a:p>
        </p:txBody>
      </p:sp>
      <p:sp>
        <p:nvSpPr>
          <p:cNvPr id="3" name="Subtitle 2"/>
          <p:cNvSpPr>
            <a:spLocks noGrp="1"/>
          </p:cNvSpPr>
          <p:nvPr>
            <p:ph type="subTitle" idx="1"/>
          </p:nvPr>
        </p:nvSpPr>
        <p:spPr/>
        <p:txBody>
          <a:bodyPr/>
          <a:lstStyle/>
          <a:p>
            <a:r>
              <a:rPr lang="en-US" dirty="0"/>
              <a:t>This is when customers setup their own ‘aws’ index and start sending their data into that index instead of the default or main index.</a:t>
            </a:r>
          </a:p>
        </p:txBody>
      </p:sp>
    </p:spTree>
    <p:extLst>
      <p:ext uri="{BB962C8B-B14F-4D97-AF65-F5344CB8AC3E}">
        <p14:creationId xmlns:p14="http://schemas.microsoft.com/office/powerpoint/2010/main" val="273027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First, create a new index to send AWS data into. </a:t>
            </a:r>
          </a:p>
          <a:p>
            <a:r>
              <a:rPr lang="en-US" dirty="0"/>
              <a:t>Update the proper macros and make sure the saved searches are running to populate the summary indexes:</a:t>
            </a:r>
          </a:p>
          <a:p>
            <a:pPr lvl="1"/>
            <a:r>
              <a:rPr lang="en-US" dirty="0">
                <a:hlinkClick r:id="rId3"/>
              </a:rPr>
              <a:t>http://docs.splunk.com/Documentation/AWS/latest/Installation/Macros</a:t>
            </a:r>
            <a:r>
              <a:rPr lang="en-US" dirty="0"/>
              <a:t> </a:t>
            </a:r>
          </a:p>
          <a:p>
            <a:r>
              <a:rPr lang="en-US" dirty="0"/>
              <a:t>Make sure the saved searches are properly running</a:t>
            </a:r>
          </a:p>
          <a:p>
            <a:pPr lvl="1"/>
            <a:r>
              <a:rPr lang="en-US" dirty="0">
                <a:hlinkClick r:id="rId4"/>
              </a:rPr>
              <a:t>http://docs.splunk.com/Documentation/AWS/latest/Installation/Savedsearches</a:t>
            </a:r>
            <a:r>
              <a:rPr lang="en-US" dirty="0"/>
              <a:t> </a:t>
            </a:r>
          </a:p>
          <a:p>
            <a:r>
              <a:rPr lang="en-US" dirty="0"/>
              <a:t>Activity-&gt;Jobs-&gt; filter for “vpc” and look for any jobs that failed</a:t>
            </a:r>
          </a:p>
          <a:p>
            <a:pPr lvl="1"/>
            <a:r>
              <a:rPr lang="en-US" dirty="0"/>
              <a:t>Search to see if there are any skipped searches: index=_internal sourcetype=scheduler app=splunk_app_aws | stats count,values(savedsearch_name) by status</a:t>
            </a:r>
          </a:p>
          <a:p>
            <a:endParaRPr lang="en-US" dirty="0"/>
          </a:p>
        </p:txBody>
      </p:sp>
      <p:sp>
        <p:nvSpPr>
          <p:cNvPr id="3" name="Title 2"/>
          <p:cNvSpPr>
            <a:spLocks noGrp="1"/>
          </p:cNvSpPr>
          <p:nvPr>
            <p:ph type="title"/>
          </p:nvPr>
        </p:nvSpPr>
        <p:spPr/>
        <p:txBody>
          <a:bodyPr/>
          <a:lstStyle/>
          <a:p>
            <a:r>
              <a:rPr lang="en-US" dirty="0"/>
              <a:t>Updating the index the App Uses</a:t>
            </a:r>
          </a:p>
        </p:txBody>
      </p:sp>
      <p:sp>
        <p:nvSpPr>
          <p:cNvPr id="4" name="Subtitle 3"/>
          <p:cNvSpPr>
            <a:spLocks noGrp="1"/>
          </p:cNvSpPr>
          <p:nvPr>
            <p:ph type="subTitle" idx="12"/>
          </p:nvPr>
        </p:nvSpPr>
        <p:spPr/>
        <p:txBody>
          <a:bodyPr/>
          <a:lstStyle/>
          <a:p>
            <a:r>
              <a:rPr lang="en-US" dirty="0"/>
              <a:t>Steps to change sending data from default index to custom index </a:t>
            </a:r>
          </a:p>
        </p:txBody>
      </p:sp>
    </p:spTree>
    <p:extLst>
      <p:ext uri="{BB962C8B-B14F-4D97-AF65-F5344CB8AC3E}">
        <p14:creationId xmlns:p14="http://schemas.microsoft.com/office/powerpoint/2010/main" val="1415933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Enabling debug</a:t>
            </a:r>
          </a:p>
        </p:txBody>
      </p:sp>
    </p:spTree>
    <p:extLst>
      <p:ext uri="{BB962C8B-B14F-4D97-AF65-F5344CB8AC3E}">
        <p14:creationId xmlns:p14="http://schemas.microsoft.com/office/powerpoint/2010/main" val="3407041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
          <p:cNvGraphicFramePr>
            <a:graphicFrameLocks noGrp="1"/>
          </p:cNvGraphicFramePr>
          <p:nvPr>
            <p:ph sz="quarter" idx="10"/>
          </p:nvPr>
        </p:nvGraphicFramePr>
        <p:xfrm>
          <a:off x="455085" y="1280585"/>
          <a:ext cx="11281833" cy="15272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2"/>
          <p:cNvSpPr>
            <a:spLocks noGrp="1"/>
          </p:cNvSpPr>
          <p:nvPr>
            <p:ph type="title"/>
          </p:nvPr>
        </p:nvSpPr>
        <p:spPr/>
        <p:txBody>
          <a:bodyPr/>
          <a:lstStyle/>
          <a:p>
            <a:r>
              <a:rPr lang="en-US" dirty="0"/>
              <a:t>Enable DEBUG for the Add-on</a:t>
            </a:r>
          </a:p>
        </p:txBody>
      </p:sp>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67420" y="2715249"/>
            <a:ext cx="2644577" cy="3477516"/>
          </a:xfrm>
          <a:prstGeom prst="rect">
            <a:avLst/>
          </a:prstGeom>
        </p:spPr>
      </p:pic>
      <p:pic>
        <p:nvPicPr>
          <p:cNvPr id="5" name="Picture 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98430" y="2807855"/>
            <a:ext cx="4508225" cy="2463031"/>
          </a:xfrm>
          <a:prstGeom prst="rect">
            <a:avLst/>
          </a:prstGeom>
        </p:spPr>
      </p:pic>
    </p:spTree>
    <p:extLst>
      <p:ext uri="{BB962C8B-B14F-4D97-AF65-F5344CB8AC3E}">
        <p14:creationId xmlns:p14="http://schemas.microsoft.com/office/powerpoint/2010/main" val="603175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Searching ’main’ and _internal indexes</a:t>
            </a:r>
          </a:p>
        </p:txBody>
      </p:sp>
      <p:sp>
        <p:nvSpPr>
          <p:cNvPr id="3" name="Subtitle 2"/>
          <p:cNvSpPr>
            <a:spLocks noGrp="1"/>
          </p:cNvSpPr>
          <p:nvPr>
            <p:ph type="subTitle" idx="1"/>
          </p:nvPr>
        </p:nvSpPr>
        <p:spPr/>
        <p:txBody>
          <a:bodyPr/>
          <a:lstStyle/>
          <a:p>
            <a:r>
              <a:rPr lang="en-US" dirty="0"/>
              <a:t>Validate to see if data is coming into main index or custom built index.</a:t>
            </a:r>
          </a:p>
        </p:txBody>
      </p:sp>
    </p:spTree>
    <p:extLst>
      <p:ext uri="{BB962C8B-B14F-4D97-AF65-F5344CB8AC3E}">
        <p14:creationId xmlns:p14="http://schemas.microsoft.com/office/powerpoint/2010/main" val="2946115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 Cloud" id="{D9571664-1465-BD4B-9B9A-B5712A81DF48}" vid="{AE38C6A2-7B79-F442-A485-5FD4F624C80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Splunk2017</Template>
  <TotalTime>15</TotalTime>
  <Words>1835</Words>
  <Application>Microsoft Macintosh PowerPoint</Application>
  <PresentationFormat>Widescreen</PresentationFormat>
  <Paragraphs>130</Paragraphs>
  <Slides>22</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.LucidaGrandeUI</vt:lpstr>
      <vt:lpstr>Arial</vt:lpstr>
      <vt:lpstr>Calibri</vt:lpstr>
      <vt:lpstr>Gotham Book</vt:lpstr>
      <vt:lpstr>Wingdings 3</vt:lpstr>
      <vt:lpstr>Splunk2017</vt:lpstr>
      <vt:lpstr>Cooking with AWS and Splunk</vt:lpstr>
      <vt:lpstr>Troubleshoot AWS App</vt:lpstr>
      <vt:lpstr>Index Workflow</vt:lpstr>
      <vt:lpstr>Splunk AWS App Index Workflow </vt:lpstr>
      <vt:lpstr>Sending data to new index not ‘main.’</vt:lpstr>
      <vt:lpstr>Updating the index the App Uses</vt:lpstr>
      <vt:lpstr>Enabling debug</vt:lpstr>
      <vt:lpstr>Enable DEBUG for the Add-on</vt:lpstr>
      <vt:lpstr>Searching ’main’ and _internal indexes</vt:lpstr>
      <vt:lpstr>Search main index</vt:lpstr>
      <vt:lpstr>Search _internal index</vt:lpstr>
      <vt:lpstr>cURL Command for HEC / Lambda Testing</vt:lpstr>
      <vt:lpstr>cURL Command for HEC Testing</vt:lpstr>
      <vt:lpstr>Testing Lambda Function</vt:lpstr>
      <vt:lpstr>Testing Lambda Function</vt:lpstr>
      <vt:lpstr>AWS App Configuration Settings</vt:lpstr>
      <vt:lpstr>Troubleshoot App: Macros</vt:lpstr>
      <vt:lpstr>Troubleshoot App: Saved Searches</vt:lpstr>
      <vt:lpstr>Troubleshoot App: Lookups</vt:lpstr>
      <vt:lpstr>Troubleshoot App: Data Models</vt:lpstr>
      <vt:lpstr>Dashboard Config Fix</vt:lpstr>
      <vt:lpstr>Continue to Module 6 : Cloud Formation Templates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 Amir</dc:creator>
  <cp:lastModifiedBy>Kam Amir</cp:lastModifiedBy>
  <cp:revision>3</cp:revision>
  <dcterms:created xsi:type="dcterms:W3CDTF">2019-05-16T12:12:25Z</dcterms:created>
  <dcterms:modified xsi:type="dcterms:W3CDTF">2019-08-20T18:27:53Z</dcterms:modified>
</cp:coreProperties>
</file>

<file path=docProps/thumbnail.jpeg>
</file>